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8" r:id="rId5"/>
    <p:sldId id="281" r:id="rId6"/>
    <p:sldId id="282" r:id="rId7"/>
    <p:sldId id="283" r:id="rId8"/>
    <p:sldId id="284" r:id="rId9"/>
    <p:sldId id="269" r:id="rId10"/>
    <p:sldId id="260" r:id="rId11"/>
    <p:sldId id="259" r:id="rId12"/>
    <p:sldId id="280" r:id="rId13"/>
    <p:sldId id="261" r:id="rId14"/>
    <p:sldId id="273" r:id="rId15"/>
    <p:sldId id="264" r:id="rId16"/>
    <p:sldId id="262" r:id="rId17"/>
    <p:sldId id="285" r:id="rId18"/>
    <p:sldId id="286" r:id="rId19"/>
    <p:sldId id="287" r:id="rId20"/>
    <p:sldId id="288" r:id="rId21"/>
    <p:sldId id="289" r:id="rId22"/>
    <p:sldId id="290" r:id="rId23"/>
    <p:sldId id="292" r:id="rId24"/>
    <p:sldId id="291" r:id="rId25"/>
    <p:sldId id="267" r:id="rId26"/>
  </p:sldIdLst>
  <p:sldSz cx="7556500" cy="5334000"/>
  <p:notesSz cx="9882188" cy="67452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F6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474" autoAdjust="0"/>
  </p:normalViewPr>
  <p:slideViewPr>
    <p:cSldViewPr>
      <p:cViewPr varScale="1">
        <p:scale>
          <a:sx n="94" d="100"/>
          <a:sy n="94" d="100"/>
        </p:scale>
        <p:origin x="134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82974" cy="337264"/>
          </a:xfrm>
          <a:prstGeom prst="rect">
            <a:avLst/>
          </a:prstGeom>
        </p:spPr>
        <p:txBody>
          <a:bodyPr vert="horz" lIns="117948" tIns="58974" rIns="117948" bIns="58974" rtlCol="0"/>
          <a:lstStyle>
            <a:lvl1pPr algn="l">
              <a:defRPr sz="1500"/>
            </a:lvl1pPr>
          </a:lstStyle>
          <a:p>
            <a:endParaRPr lang="en-US"/>
          </a:p>
        </p:txBody>
      </p:sp>
      <p:sp>
        <p:nvSpPr>
          <p:cNvPr id="3" name="Date Placeholder 2"/>
          <p:cNvSpPr>
            <a:spLocks noGrp="1"/>
          </p:cNvSpPr>
          <p:nvPr>
            <p:ph type="dt" idx="1"/>
          </p:nvPr>
        </p:nvSpPr>
        <p:spPr>
          <a:xfrm>
            <a:off x="5597139" y="0"/>
            <a:ext cx="4282974" cy="337264"/>
          </a:xfrm>
          <a:prstGeom prst="rect">
            <a:avLst/>
          </a:prstGeom>
        </p:spPr>
        <p:txBody>
          <a:bodyPr vert="horz" lIns="117948" tIns="58974" rIns="117948" bIns="58974" rtlCol="0"/>
          <a:lstStyle>
            <a:lvl1pPr algn="r">
              <a:defRPr sz="1500"/>
            </a:lvl1pPr>
          </a:lstStyle>
          <a:p>
            <a:fld id="{53955842-7F22-4992-B3FF-7EB951E12CF7}" type="datetimeFigureOut">
              <a:rPr lang="en-US" smtClean="0"/>
              <a:t>1/31/2019</a:t>
            </a:fld>
            <a:endParaRPr lang="en-US"/>
          </a:p>
        </p:txBody>
      </p:sp>
      <p:sp>
        <p:nvSpPr>
          <p:cNvPr id="4" name="Slide Image Placeholder 3"/>
          <p:cNvSpPr>
            <a:spLocks noGrp="1" noRot="1" noChangeAspect="1"/>
          </p:cNvSpPr>
          <p:nvPr>
            <p:ph type="sldImg" idx="2"/>
          </p:nvPr>
        </p:nvSpPr>
        <p:spPr>
          <a:xfrm>
            <a:off x="3149600" y="506413"/>
            <a:ext cx="3582988" cy="2528887"/>
          </a:xfrm>
          <a:prstGeom prst="rect">
            <a:avLst/>
          </a:prstGeom>
          <a:noFill/>
          <a:ln w="12700">
            <a:solidFill>
              <a:prstClr val="black"/>
            </a:solidFill>
          </a:ln>
        </p:spPr>
        <p:txBody>
          <a:bodyPr vert="horz" lIns="117948" tIns="58974" rIns="117948" bIns="58974" rtlCol="0" anchor="ctr"/>
          <a:lstStyle/>
          <a:p>
            <a:endParaRPr lang="en-US"/>
          </a:p>
        </p:txBody>
      </p:sp>
      <p:sp>
        <p:nvSpPr>
          <p:cNvPr id="5" name="Notes Placeholder 4"/>
          <p:cNvSpPr>
            <a:spLocks noGrp="1"/>
          </p:cNvSpPr>
          <p:nvPr>
            <p:ph type="body" sz="quarter" idx="3"/>
          </p:nvPr>
        </p:nvSpPr>
        <p:spPr>
          <a:xfrm>
            <a:off x="988219" y="3204012"/>
            <a:ext cx="7905750" cy="3035380"/>
          </a:xfrm>
          <a:prstGeom prst="rect">
            <a:avLst/>
          </a:prstGeom>
        </p:spPr>
        <p:txBody>
          <a:bodyPr vert="horz" lIns="117948" tIns="58974" rIns="117948" bIns="589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06017"/>
            <a:ext cx="4282974" cy="337264"/>
          </a:xfrm>
          <a:prstGeom prst="rect">
            <a:avLst/>
          </a:prstGeom>
        </p:spPr>
        <p:txBody>
          <a:bodyPr vert="horz" lIns="117948" tIns="58974" rIns="117948" bIns="58974" rtlCol="0" anchor="b"/>
          <a:lstStyle>
            <a:lvl1pPr algn="l">
              <a:defRPr sz="1500"/>
            </a:lvl1pPr>
          </a:lstStyle>
          <a:p>
            <a:endParaRPr lang="en-US"/>
          </a:p>
        </p:txBody>
      </p:sp>
      <p:sp>
        <p:nvSpPr>
          <p:cNvPr id="7" name="Slide Number Placeholder 6"/>
          <p:cNvSpPr>
            <a:spLocks noGrp="1"/>
          </p:cNvSpPr>
          <p:nvPr>
            <p:ph type="sldNum" sz="quarter" idx="5"/>
          </p:nvPr>
        </p:nvSpPr>
        <p:spPr>
          <a:xfrm>
            <a:off x="5597139" y="6406017"/>
            <a:ext cx="4282974" cy="337264"/>
          </a:xfrm>
          <a:prstGeom prst="rect">
            <a:avLst/>
          </a:prstGeom>
        </p:spPr>
        <p:txBody>
          <a:bodyPr vert="horz" lIns="117948" tIns="58974" rIns="117948" bIns="58974" rtlCol="0" anchor="b"/>
          <a:lstStyle>
            <a:lvl1pPr algn="r">
              <a:defRPr sz="1500"/>
            </a:lvl1pPr>
          </a:lstStyle>
          <a:p>
            <a:fld id="{20829204-F5AE-481E-B11F-94BED17BF435}" type="slidenum">
              <a:rPr lang="en-US" smtClean="0"/>
              <a:t>‹#›</a:t>
            </a:fld>
            <a:endParaRPr lang="en-US"/>
          </a:p>
        </p:txBody>
      </p:sp>
    </p:spTree>
    <p:extLst>
      <p:ext uri="{BB962C8B-B14F-4D97-AF65-F5344CB8AC3E}">
        <p14:creationId xmlns:p14="http://schemas.microsoft.com/office/powerpoint/2010/main" val="26046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20829204-F5AE-481E-B11F-94BED17BF435}" type="slidenum">
              <a:rPr lang="en-US" smtClean="0"/>
              <a:t>3</a:t>
            </a:fld>
            <a:endParaRPr lang="en-US"/>
          </a:p>
        </p:txBody>
      </p:sp>
    </p:spTree>
    <p:extLst>
      <p:ext uri="{BB962C8B-B14F-4D97-AF65-F5344CB8AC3E}">
        <p14:creationId xmlns:p14="http://schemas.microsoft.com/office/powerpoint/2010/main" val="131513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20829204-F5AE-481E-B11F-94BED17BF435}" type="slidenum">
              <a:rPr lang="en-US" smtClean="0"/>
              <a:t>5</a:t>
            </a:fld>
            <a:endParaRPr lang="en-US"/>
          </a:p>
        </p:txBody>
      </p:sp>
    </p:spTree>
    <p:extLst>
      <p:ext uri="{BB962C8B-B14F-4D97-AF65-F5344CB8AC3E}">
        <p14:creationId xmlns:p14="http://schemas.microsoft.com/office/powerpoint/2010/main" val="261454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20829204-F5AE-481E-B11F-94BED17BF435}" type="slidenum">
              <a:rPr lang="en-US" smtClean="0"/>
              <a:t>7</a:t>
            </a:fld>
            <a:endParaRPr lang="en-US"/>
          </a:p>
        </p:txBody>
      </p:sp>
    </p:spTree>
    <p:extLst>
      <p:ext uri="{BB962C8B-B14F-4D97-AF65-F5344CB8AC3E}">
        <p14:creationId xmlns:p14="http://schemas.microsoft.com/office/powerpoint/2010/main" val="384162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20829204-F5AE-481E-B11F-94BED17BF435}" type="slidenum">
              <a:rPr lang="en-US" smtClean="0"/>
              <a:t>10</a:t>
            </a:fld>
            <a:endParaRPr lang="en-US"/>
          </a:p>
        </p:txBody>
      </p:sp>
    </p:spTree>
    <p:extLst>
      <p:ext uri="{BB962C8B-B14F-4D97-AF65-F5344CB8AC3E}">
        <p14:creationId xmlns:p14="http://schemas.microsoft.com/office/powerpoint/2010/main" val="301142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29204-F5AE-481E-B11F-94BED17BF435}" type="slidenum">
              <a:rPr lang="en-US" smtClean="0"/>
              <a:t>15</a:t>
            </a:fld>
            <a:endParaRPr lang="en-US"/>
          </a:p>
        </p:txBody>
      </p:sp>
    </p:spTree>
    <p:extLst>
      <p:ext uri="{BB962C8B-B14F-4D97-AF65-F5344CB8AC3E}">
        <p14:creationId xmlns:p14="http://schemas.microsoft.com/office/powerpoint/2010/main" val="54565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1653540"/>
            <a:ext cx="6428422" cy="11201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2987040"/>
            <a:ext cx="5293995" cy="1333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Populaire for Scandic"/>
                <a:cs typeface="Populaire for Scand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Populaire for Scandic"/>
                <a:cs typeface="Populaire for Scandic"/>
              </a:defRPr>
            </a:lvl1pPr>
          </a:lstStyle>
          <a:p>
            <a:endParaRPr/>
          </a:p>
        </p:txBody>
      </p:sp>
      <p:sp>
        <p:nvSpPr>
          <p:cNvPr id="3" name="Holder 3"/>
          <p:cNvSpPr>
            <a:spLocks noGrp="1"/>
          </p:cNvSpPr>
          <p:nvPr>
            <p:ph sz="half" idx="2"/>
          </p:nvPr>
        </p:nvSpPr>
        <p:spPr>
          <a:xfrm>
            <a:off x="378142" y="1226820"/>
            <a:ext cx="3289839" cy="35204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1226820"/>
            <a:ext cx="3289839" cy="35204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3992" y="153464"/>
            <a:ext cx="7272007" cy="4470541"/>
          </a:xfrm>
          <a:prstGeom prst="snip2DiagRect">
            <a:avLst>
              <a:gd name="adj1" fmla="val 0"/>
              <a:gd name="adj2" fmla="val 4920"/>
            </a:avLst>
          </a:prstGeom>
          <a:solidFill>
            <a:srgbClr val="FFFFFF">
              <a:shade val="85000"/>
            </a:srgbClr>
          </a:solidFill>
          <a:ln w="88900" cap="sq">
            <a:noFill/>
            <a:miter lim="800000"/>
          </a:ln>
          <a:effectLst/>
        </p:spPr>
      </p:pic>
      <p:sp>
        <p:nvSpPr>
          <p:cNvPr id="2" name="Holder 2"/>
          <p:cNvSpPr>
            <a:spLocks noGrp="1"/>
          </p:cNvSpPr>
          <p:nvPr>
            <p:ph type="title"/>
          </p:nvPr>
        </p:nvSpPr>
        <p:spPr/>
        <p:txBody>
          <a:bodyPr lIns="0" tIns="0" rIns="0" bIns="0"/>
          <a:lstStyle>
            <a:lvl1pPr>
              <a:defRPr sz="1800" b="0" i="0">
                <a:solidFill>
                  <a:schemeClr val="bg1"/>
                </a:solidFill>
                <a:latin typeface="Populaire for Scandic"/>
                <a:cs typeface="Populaire for Scand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61242" y="2058282"/>
            <a:ext cx="4040365" cy="661035"/>
          </a:xfrm>
          <a:prstGeom prst="rect">
            <a:avLst/>
          </a:prstGeom>
        </p:spPr>
        <p:txBody>
          <a:bodyPr wrap="square" lIns="0" tIns="0" rIns="0" bIns="0">
            <a:spAutoFit/>
          </a:bodyPr>
          <a:lstStyle>
            <a:lvl1pPr>
              <a:defRPr sz="1800" b="0" i="0">
                <a:solidFill>
                  <a:schemeClr val="bg1"/>
                </a:solidFill>
                <a:latin typeface="Populaire for Scandic"/>
                <a:cs typeface="Populaire for Scandic"/>
              </a:defRPr>
            </a:lvl1pPr>
          </a:lstStyle>
          <a:p>
            <a:endParaRPr/>
          </a:p>
        </p:txBody>
      </p:sp>
      <p:sp>
        <p:nvSpPr>
          <p:cNvPr id="3" name="Holder 3"/>
          <p:cNvSpPr>
            <a:spLocks noGrp="1"/>
          </p:cNvSpPr>
          <p:nvPr>
            <p:ph type="body" idx="1"/>
          </p:nvPr>
        </p:nvSpPr>
        <p:spPr>
          <a:xfrm>
            <a:off x="378142" y="1226820"/>
            <a:ext cx="6806565" cy="35204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4960620"/>
            <a:ext cx="2420112" cy="2667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4960620"/>
            <a:ext cx="1739455" cy="2667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1/31/2019</a:t>
            </a:fld>
            <a:endParaRPr lang="en-US"/>
          </a:p>
        </p:txBody>
      </p:sp>
      <p:sp>
        <p:nvSpPr>
          <p:cNvPr id="6" name="Holder 6"/>
          <p:cNvSpPr>
            <a:spLocks noGrp="1"/>
          </p:cNvSpPr>
          <p:nvPr>
            <p:ph type="sldNum" sz="quarter" idx="7"/>
          </p:nvPr>
        </p:nvSpPr>
        <p:spPr>
          <a:xfrm>
            <a:off x="5445252" y="4960620"/>
            <a:ext cx="1739455" cy="2667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6.tiff"/><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16650" y="4784939"/>
            <a:ext cx="940771" cy="320461"/>
          </a:xfrm>
          <a:prstGeom prst="rect">
            <a:avLst/>
          </a:prstGeom>
        </p:spPr>
      </p:pic>
      <p:sp>
        <p:nvSpPr>
          <p:cNvPr id="2" name="object 2"/>
          <p:cNvSpPr txBox="1">
            <a:spLocks noGrp="1"/>
          </p:cNvSpPr>
          <p:nvPr>
            <p:ph type="title"/>
          </p:nvPr>
        </p:nvSpPr>
        <p:spPr>
          <a:xfrm>
            <a:off x="958850" y="3733800"/>
            <a:ext cx="5570220" cy="743793"/>
          </a:xfrm>
          <a:prstGeom prst="rect">
            <a:avLst/>
          </a:prstGeom>
          <a:effectLst>
            <a:outerShdw blurRad="50800" dist="38100" dir="2700000" algn="tl" rotWithShape="0">
              <a:prstClr val="black">
                <a:alpha val="40000"/>
              </a:prstClr>
            </a:outerShdw>
          </a:effectLst>
        </p:spPr>
        <p:txBody>
          <a:bodyPr vert="horz" wrap="square" lIns="0" tIns="0" rIns="0" bIns="0" rtlCol="0">
            <a:spAutoFit/>
          </a:bodyPr>
          <a:lstStyle/>
          <a:p>
            <a:pPr marL="4445" algn="ctr">
              <a:lnSpc>
                <a:spcPts val="1660"/>
              </a:lnSpc>
            </a:pPr>
            <a:r>
              <a:rPr lang="nb-NO" sz="1400" dirty="0">
                <a:latin typeface="Brandon Text Bold" panose="020B0803020203060203" pitchFamily="34" charset="0"/>
              </a:rPr>
              <a:t>A NEW STANDARD FOR AIRPORT HOTELS</a:t>
            </a:r>
            <a:endParaRPr sz="1400" dirty="0">
              <a:latin typeface="Brandon Text Bold" panose="020B0803020203060203" pitchFamily="34" charset="0"/>
            </a:endParaRPr>
          </a:p>
          <a:p>
            <a:pPr algn="ctr">
              <a:lnSpc>
                <a:spcPts val="4060"/>
              </a:lnSpc>
            </a:pPr>
            <a:r>
              <a:rPr sz="3200" spc="-20" dirty="0">
                <a:latin typeface="Brandon Text Black" pitchFamily="34" charset="0"/>
                <a:cs typeface="Brandon Grotesque"/>
              </a:rPr>
              <a:t>SCANDIC </a:t>
            </a:r>
            <a:r>
              <a:rPr lang="nb-NO" sz="3200" spc="-55" dirty="0">
                <a:latin typeface="Brandon Text Black" pitchFamily="34" charset="0"/>
                <a:cs typeface="Brandon Grotesque"/>
              </a:rPr>
              <a:t>FLESLAND AIRPORT</a:t>
            </a:r>
            <a:endParaRPr sz="3200" dirty="0">
              <a:latin typeface="Brandon Text Black" pitchFamily="34" charset="0"/>
              <a:cs typeface="Brandon Grotesque"/>
            </a:endParaRPr>
          </a:p>
        </p:txBody>
      </p:sp>
      <p:sp>
        <p:nvSpPr>
          <p:cNvPr id="3" name="object 3"/>
          <p:cNvSpPr txBox="1"/>
          <p:nvPr/>
        </p:nvSpPr>
        <p:spPr>
          <a:xfrm>
            <a:off x="445082" y="4900302"/>
            <a:ext cx="1754550" cy="138499"/>
          </a:xfrm>
          <a:prstGeom prst="rect">
            <a:avLst/>
          </a:prstGeom>
        </p:spPr>
        <p:txBody>
          <a:bodyPr vert="horz" wrap="square" lIns="0" tIns="0" rIns="0" bIns="0" rtlCol="0">
            <a:spAutoFit/>
          </a:bodyPr>
          <a:lstStyle/>
          <a:p>
            <a:pPr marL="12700">
              <a:lnSpc>
                <a:spcPct val="100000"/>
              </a:lnSpc>
            </a:pPr>
            <a:r>
              <a:rPr lang="nb-NO" sz="900" dirty="0">
                <a:latin typeface="HelveticaNeueLT Std Med Cn" panose="020B0606030502030204" pitchFamily="34" charset="0"/>
              </a:rPr>
              <a:t>scandichotels.com/fleslandairport</a:t>
            </a:r>
            <a:endParaRPr sz="900" dirty="0">
              <a:latin typeface="HelveticaNeueLT Std Med Cn" panose="020B0606030502030204" pitchFamily="34"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97450" y="1828800"/>
            <a:ext cx="2246339" cy="568745"/>
          </a:xfrm>
          <a:prstGeom prst="rect">
            <a:avLst/>
          </a:prstGeom>
        </p:spPr>
        <p:txBody>
          <a:bodyPr vert="horz" wrap="square" lIns="0" tIns="0" rIns="0" bIns="0" rtlCol="0">
            <a:spAutoFit/>
          </a:bodyPr>
          <a:lstStyle/>
          <a:p>
            <a:pPr marL="12700" marR="5080">
              <a:lnSpc>
                <a:spcPct val="76900"/>
              </a:lnSpc>
            </a:pPr>
            <a:r>
              <a:rPr lang="nb-NO" sz="2400" spc="-15" dirty="0">
                <a:solidFill>
                  <a:srgbClr val="6A634C"/>
                </a:solidFill>
                <a:latin typeface="Brandon Text Black" pitchFamily="34" charset="0"/>
                <a:cs typeface="Brandon Grotesque Black"/>
              </a:rPr>
              <a:t>POPOLO OSTERIA &amp; BAR</a:t>
            </a:r>
            <a:endParaRPr sz="2400" dirty="0">
              <a:latin typeface="Brandon Text Black" pitchFamily="34" charset="0"/>
              <a:cs typeface="Brandon Grotesque Black"/>
            </a:endParaRPr>
          </a:p>
        </p:txBody>
      </p:sp>
      <p:sp>
        <p:nvSpPr>
          <p:cNvPr id="4" name="object 4"/>
          <p:cNvSpPr txBox="1"/>
          <p:nvPr/>
        </p:nvSpPr>
        <p:spPr>
          <a:xfrm>
            <a:off x="5020309" y="2467451"/>
            <a:ext cx="2223479" cy="1723549"/>
          </a:xfrm>
          <a:prstGeom prst="rect">
            <a:avLst/>
          </a:prstGeom>
        </p:spPr>
        <p:txBody>
          <a:bodyPr vert="horz" wrap="square" lIns="0" tIns="0" rIns="0" bIns="0" rtlCol="0">
            <a:spAutoFit/>
          </a:bodyPr>
          <a:lstStyle/>
          <a:p>
            <a:r>
              <a:rPr lang="en-US" sz="800" dirty="0">
                <a:latin typeface="HelveticaNeueLT Std Cn" pitchFamily="34" charset="0"/>
              </a:rPr>
              <a:t>Piazza del Popolo, “People’s place”, is a bustling square in the center of Rome. In the same way, Popolo restaurant is a vibrant meeting place at Scandic Flesland Airport, and a place where Italian food and drinks make the backdrop for both small and big occasions. </a:t>
            </a:r>
          </a:p>
          <a:p>
            <a:endParaRPr lang="en-US" sz="800" dirty="0">
              <a:latin typeface="HelveticaNeueLT Std Cn" pitchFamily="34" charset="0"/>
            </a:endParaRPr>
          </a:p>
          <a:p>
            <a:r>
              <a:rPr lang="en-US" sz="800" dirty="0">
                <a:latin typeface="HelveticaNeueLT Std Cn" pitchFamily="34" charset="0"/>
              </a:rPr>
              <a:t>Start your work day or travel with our tasty lunch dishes. Or can we tempt you with a full Italian dinner where well known and less famous specialties are served along with wines from our extensive drink menu?</a:t>
            </a:r>
          </a:p>
          <a:p>
            <a:endParaRPr lang="en-US" sz="800" dirty="0">
              <a:latin typeface="HelveticaNeueLT Std Cn" pitchFamily="34" charset="0"/>
            </a:endParaRPr>
          </a:p>
          <a:p>
            <a:r>
              <a:rPr lang="en-US" sz="800" dirty="0">
                <a:latin typeface="HelveticaNeueLT Std Cn" pitchFamily="34" charset="0"/>
              </a:rPr>
              <a:t>Fresh ingredients, curiosity and passion for Italian cuisine are our driving force – and we welcome you on board our Italian travel!</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0850" y="4267200"/>
            <a:ext cx="1735799" cy="843164"/>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0079" y="149938"/>
            <a:ext cx="4628771" cy="5037667"/>
          </a:xfrm>
          <a:prstGeom prst="snip2DiagRect">
            <a:avLst>
              <a:gd name="adj1" fmla="val 0"/>
              <a:gd name="adj2" fmla="val 3989"/>
            </a:avLst>
          </a:prstGeom>
          <a:solidFill>
            <a:srgbClr val="FFFFFF">
              <a:shade val="85000"/>
            </a:srgbClr>
          </a:solidFill>
          <a:ln w="88900" cap="sq">
            <a:noFill/>
            <a:miter lim="800000"/>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2000" y="126000"/>
            <a:ext cx="3384234" cy="5076000"/>
          </a:xfrm>
          <a:prstGeom prst="snip1Rect">
            <a:avLst>
              <a:gd name="adj" fmla="val 6115"/>
            </a:avLst>
          </a:prstGeom>
          <a:blipFill>
            <a:blip r:embed="rId3" cstate="screen">
              <a:extLst>
                <a:ext uri="{28A0092B-C50C-407E-A947-70E740481C1C}">
                  <a14:useLocalDpi xmlns:a14="http://schemas.microsoft.com/office/drawing/2010/main"/>
                </a:ext>
              </a:extLst>
            </a:blip>
            <a:stretch>
              <a:fillRect/>
            </a:stretch>
          </a:blipFill>
        </p:spPr>
      </p:pic>
      <p:sp>
        <p:nvSpPr>
          <p:cNvPr id="2" name="Snip Single Corner Rectangle 1"/>
          <p:cNvSpPr/>
          <p:nvPr/>
        </p:nvSpPr>
        <p:spPr>
          <a:xfrm rot="10800000">
            <a:off x="120651" y="126000"/>
            <a:ext cx="3854450" cy="5076000"/>
          </a:xfrm>
          <a:prstGeom prst="snip1Rect">
            <a:avLst>
              <a:gd name="adj" fmla="val 5348"/>
            </a:avLst>
          </a:prstGeom>
          <a:blipFill dpi="0" rotWithShape="0">
            <a:blip r:embed="rId4" cstate="screen">
              <a:extLst>
                <a:ext uri="{28A0092B-C50C-407E-A947-70E740481C1C}">
                  <a14:useLocalDpi xmlns:a14="http://schemas.microsoft.com/office/drawing/2010/main"/>
                </a:ext>
              </a:extLst>
            </a:blip>
            <a:srcRect/>
            <a:stretch>
              <a:fillRect r="-19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42545" y="141870"/>
            <a:ext cx="3685284" cy="2446846"/>
          </a:xfrm>
          <a:prstGeom prst="snip1Rect">
            <a:avLst>
              <a:gd name="adj" fmla="val 10442"/>
            </a:avLst>
          </a:prstGeom>
          <a:blipFill>
            <a:blip r:embed="rId3" cstate="screen">
              <a:extLst>
                <a:ext uri="{28A0092B-C50C-407E-A947-70E740481C1C}">
                  <a14:useLocalDpi xmlns:a14="http://schemas.microsoft.com/office/drawing/2010/main"/>
                </a:ext>
              </a:extLst>
            </a:blip>
            <a:stretch>
              <a:fillRect/>
            </a:stretch>
          </a:blipFill>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780" y="141293"/>
            <a:ext cx="3558214" cy="2448000"/>
          </a:xfrm>
          <a:prstGeom prst="rect">
            <a:avLst/>
          </a:prstGeom>
        </p:spPr>
      </p:pic>
      <p:sp>
        <p:nvSpPr>
          <p:cNvPr id="12" name="Rectangle: Single Corner Snipped 10"/>
          <p:cNvSpPr/>
          <p:nvPr/>
        </p:nvSpPr>
        <p:spPr>
          <a:xfrm rot="10800000">
            <a:off x="123130" y="2643196"/>
            <a:ext cx="3549864" cy="2562121"/>
          </a:xfrm>
          <a:prstGeom prst="snip1Rect">
            <a:avLst>
              <a:gd name="adj" fmla="val 10592"/>
            </a:avLst>
          </a:prstGeom>
          <a:blipFill dpi="0" rotWithShape="0">
            <a:blip r:embed="rId5" cstate="screen">
              <a:extLst>
                <a:ext uri="{28A0092B-C50C-407E-A947-70E740481C1C}">
                  <a14:useLocalDpi xmlns:a14="http://schemas.microsoft.com/office/drawing/2010/main"/>
                </a:ext>
              </a:extLst>
            </a:blip>
            <a:srcRect/>
            <a:stretch>
              <a:fillRect/>
            </a:stretch>
          </a:blip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b-NO"/>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2545" y="2643196"/>
            <a:ext cx="3693306" cy="2562121"/>
          </a:xfrm>
          <a:prstGeom prst="rect">
            <a:avLst/>
          </a:prstGeom>
        </p:spPr>
      </p:pic>
    </p:spTree>
    <p:extLst>
      <p:ext uri="{BB962C8B-B14F-4D97-AF65-F5344CB8AC3E}">
        <p14:creationId xmlns:p14="http://schemas.microsoft.com/office/powerpoint/2010/main" val="2527993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86000" y="144000"/>
            <a:ext cx="4209592" cy="5042322"/>
          </a:xfrm>
          <a:prstGeom prst="snip2DiagRect">
            <a:avLst>
              <a:gd name="adj1" fmla="val 0"/>
              <a:gd name="adj2" fmla="val 5047"/>
            </a:avLst>
          </a:prstGeom>
        </p:spPr>
      </p:pic>
      <p:sp>
        <p:nvSpPr>
          <p:cNvPr id="2" name="object 2"/>
          <p:cNvSpPr txBox="1"/>
          <p:nvPr/>
        </p:nvSpPr>
        <p:spPr>
          <a:xfrm>
            <a:off x="349250" y="3417094"/>
            <a:ext cx="2514600" cy="1107996"/>
          </a:xfrm>
          <a:prstGeom prst="rect">
            <a:avLst/>
          </a:prstGeom>
        </p:spPr>
        <p:txBody>
          <a:bodyPr vert="horz" wrap="square" lIns="0" tIns="0" rIns="0" bIns="0" rtlCol="0">
            <a:spAutoFit/>
          </a:bodyPr>
          <a:lstStyle/>
          <a:p>
            <a:r>
              <a:rPr lang="en-US" sz="800" dirty="0">
                <a:latin typeface="HelveticaNeueLT Std Cn" pitchFamily="34" charset="0"/>
              </a:rPr>
              <a:t>At Scandic Flesland Airport we can host both small day meetings and major congresses for up to 1,800 people. On sunny days you can hold your gathering in our outdoor areas that are facilitated for exhibitions and events. Including our large roof terrace overlooking the sea and the runway.</a:t>
            </a:r>
          </a:p>
          <a:p>
            <a:endParaRPr lang="en-US" sz="800" dirty="0">
              <a:latin typeface="HelveticaNeueLT Std Cn" pitchFamily="34" charset="0"/>
            </a:endParaRPr>
          </a:p>
          <a:p>
            <a:r>
              <a:rPr lang="en-US" sz="800" dirty="0">
                <a:latin typeface="HelveticaNeueLT Std Cn" pitchFamily="34" charset="0"/>
              </a:rPr>
              <a:t>For meeting attendants, we are only 300 meters from the new airport terminal. If they come by car, we offer parking opportunities both indoors and outdoors in our 4000 m2 basement garage.</a:t>
            </a:r>
          </a:p>
        </p:txBody>
      </p:sp>
      <p:sp>
        <p:nvSpPr>
          <p:cNvPr id="3" name="object 3"/>
          <p:cNvSpPr txBox="1"/>
          <p:nvPr/>
        </p:nvSpPr>
        <p:spPr>
          <a:xfrm>
            <a:off x="349250" y="2655094"/>
            <a:ext cx="2667000" cy="615553"/>
          </a:xfrm>
          <a:prstGeom prst="rect">
            <a:avLst/>
          </a:prstGeom>
        </p:spPr>
        <p:txBody>
          <a:bodyPr vert="horz" wrap="square" lIns="0" tIns="0" rIns="0" bIns="0" rtlCol="0">
            <a:spAutoFit/>
          </a:bodyPr>
          <a:lstStyle/>
          <a:p>
            <a:pPr marL="12700" marR="5080">
              <a:lnSpc>
                <a:spcPts val="2400"/>
              </a:lnSpc>
            </a:pPr>
            <a:r>
              <a:rPr lang="nb-NO" sz="2400" spc="-10" dirty="0">
                <a:solidFill>
                  <a:srgbClr val="6A634C"/>
                </a:solidFill>
                <a:latin typeface="Brandon Text Black" pitchFamily="34" charset="0"/>
                <a:cs typeface="Brandon Grotesque Black"/>
              </a:rPr>
              <a:t>IT’S EASY TO MEET AT FLESLAND</a:t>
            </a:r>
            <a:endParaRPr sz="2400" dirty="0">
              <a:latin typeface="Brandon Text Black" pitchFamily="34" charset="0"/>
              <a:cs typeface="Brandon Grotesque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18923" y="2514600"/>
            <a:ext cx="3259327" cy="243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83050" y="2492829"/>
            <a:ext cx="3214732" cy="234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ject 29131"/>
          <p:cNvSpPr txBox="1"/>
          <p:nvPr/>
        </p:nvSpPr>
        <p:spPr>
          <a:xfrm>
            <a:off x="518923" y="533400"/>
            <a:ext cx="2808174" cy="1810752"/>
          </a:xfrm>
          <a:prstGeom prst="rect">
            <a:avLst/>
          </a:prstGeom>
        </p:spPr>
        <p:txBody>
          <a:bodyPr vert="horz" wrap="square" lIns="0" tIns="0" rIns="0" bIns="0" rtlCol="0">
            <a:spAutoFit/>
          </a:bodyPr>
          <a:lstStyle/>
          <a:p>
            <a:pPr marL="4773" defTabSz="342704"/>
            <a:r>
              <a:rPr lang="nb-NO" sz="1400" spc="-10" dirty="0">
                <a:solidFill>
                  <a:srgbClr val="6A634C"/>
                </a:solidFill>
                <a:latin typeface="Brandon Text Black" pitchFamily="34" charset="0"/>
                <a:cs typeface="Brandon Grotesque Black"/>
              </a:rPr>
              <a:t>MAIN LEVEL</a:t>
            </a:r>
          </a:p>
          <a:p>
            <a:pPr marL="4773" defTabSz="342704"/>
            <a:r>
              <a:rPr lang="nb-NO" sz="2400" spc="-10" dirty="0">
                <a:solidFill>
                  <a:srgbClr val="6A634C"/>
                </a:solidFill>
                <a:latin typeface="Brandon Text Black" pitchFamily="34" charset="0"/>
                <a:cs typeface="Brandon Grotesque Black"/>
              </a:rPr>
              <a:t>FLOOR 1</a:t>
            </a:r>
            <a:endParaRPr sz="2727" dirty="0">
              <a:solidFill>
                <a:prstClr val="black"/>
              </a:solidFill>
              <a:latin typeface="Brandon Text Black" pitchFamily="34" charset="0"/>
              <a:cs typeface="BrandonGrotesque-Black"/>
            </a:endParaRPr>
          </a:p>
          <a:p>
            <a:pPr marL="145884" indent="-141120" defTabSz="342704">
              <a:spcBef>
                <a:spcPts val="974"/>
              </a:spcBef>
              <a:buFontTx/>
              <a:buChar char="•"/>
              <a:tabLst>
                <a:tab pos="146123" algn="l"/>
              </a:tabLst>
            </a:pPr>
            <a:r>
              <a:rPr lang="nb-NO" sz="900" dirty="0" err="1">
                <a:solidFill>
                  <a:prstClr val="black"/>
                </a:solidFill>
                <a:latin typeface="HelveticaNeueLT Std Cn" pitchFamily="34" charset="0"/>
                <a:cs typeface="Arial"/>
              </a:rPr>
              <a:t>Entrance</a:t>
            </a:r>
            <a:r>
              <a:rPr lang="nb-NO" sz="900" dirty="0">
                <a:solidFill>
                  <a:prstClr val="black"/>
                </a:solidFill>
                <a:latin typeface="HelveticaNeueLT Std Cn" pitchFamily="34" charset="0"/>
                <a:cs typeface="Arial"/>
              </a:rPr>
              <a:t> and </a:t>
            </a:r>
            <a:r>
              <a:rPr lang="nb-NO" sz="900" dirty="0" err="1">
                <a:solidFill>
                  <a:prstClr val="black"/>
                </a:solidFill>
                <a:latin typeface="HelveticaNeueLT Std Cn" pitchFamily="34" charset="0"/>
                <a:cs typeface="Arial"/>
              </a:rPr>
              <a:t>reception</a:t>
            </a:r>
            <a:endParaRPr sz="900" dirty="0">
              <a:solidFill>
                <a:prstClr val="black"/>
              </a:solidFill>
              <a:latin typeface="HelveticaNeueLT Std Cn" pitchFamily="34" charset="0"/>
              <a:cs typeface="Arial"/>
            </a:endParaRPr>
          </a:p>
          <a:p>
            <a:pPr marL="145884" indent="-141120" defTabSz="342704">
              <a:spcBef>
                <a:spcPts val="151"/>
              </a:spcBef>
              <a:buFontTx/>
              <a:buChar char="•"/>
              <a:tabLst>
                <a:tab pos="146123" algn="l"/>
              </a:tabLst>
            </a:pPr>
            <a:r>
              <a:rPr sz="900" dirty="0" err="1">
                <a:solidFill>
                  <a:prstClr val="black"/>
                </a:solidFill>
                <a:latin typeface="HelveticaNeueLT Std Cn" pitchFamily="34" charset="0"/>
                <a:cs typeface="Arial"/>
              </a:rPr>
              <a:t>Itali</a:t>
            </a:r>
            <a:r>
              <a:rPr lang="nb-NO" sz="900" dirty="0">
                <a:solidFill>
                  <a:prstClr val="black"/>
                </a:solidFill>
                <a:latin typeface="HelveticaNeueLT Std Cn" pitchFamily="34" charset="0"/>
                <a:cs typeface="Arial"/>
              </a:rPr>
              <a:t>an restaurant, Popolo Osteria &amp; Bar</a:t>
            </a:r>
          </a:p>
          <a:p>
            <a:pPr marL="145884" indent="-141120" defTabSz="342704">
              <a:spcBef>
                <a:spcPts val="151"/>
              </a:spcBef>
              <a:buFontTx/>
              <a:buChar char="•"/>
              <a:tabLst>
                <a:tab pos="146123" algn="l"/>
              </a:tabLst>
            </a:pPr>
            <a:r>
              <a:rPr lang="nb-NO" sz="900" dirty="0">
                <a:solidFill>
                  <a:prstClr val="black"/>
                </a:solidFill>
                <a:latin typeface="HelveticaNeueLT Std Cn" pitchFamily="34" charset="0"/>
                <a:cs typeface="Arial"/>
              </a:rPr>
              <a:t>Breakfast</a:t>
            </a:r>
            <a:r>
              <a:rPr sz="900" dirty="0">
                <a:solidFill>
                  <a:prstClr val="black"/>
                </a:solidFill>
                <a:latin typeface="HelveticaNeueLT Std Cn" pitchFamily="34" charset="0"/>
                <a:cs typeface="Arial"/>
              </a:rPr>
              <a:t>/l</a:t>
            </a:r>
            <a:r>
              <a:rPr lang="nb-NO" sz="900" dirty="0" err="1">
                <a:solidFill>
                  <a:prstClr val="black"/>
                </a:solidFill>
                <a:latin typeface="HelveticaNeueLT Std Cn" pitchFamily="34" charset="0"/>
                <a:cs typeface="Arial"/>
              </a:rPr>
              <a:t>unch</a:t>
            </a:r>
            <a:r>
              <a:rPr sz="900" dirty="0">
                <a:solidFill>
                  <a:prstClr val="black"/>
                </a:solidFill>
                <a:latin typeface="HelveticaNeueLT Std Cn" pitchFamily="34" charset="0"/>
                <a:cs typeface="Arial"/>
              </a:rPr>
              <a:t>/</a:t>
            </a:r>
            <a:r>
              <a:rPr lang="nb-NO" sz="900" dirty="0" err="1">
                <a:solidFill>
                  <a:prstClr val="black"/>
                </a:solidFill>
                <a:latin typeface="HelveticaNeueLT Std Cn" pitchFamily="34" charset="0"/>
                <a:cs typeface="Arial"/>
              </a:rPr>
              <a:t>dinner</a:t>
            </a:r>
            <a:r>
              <a:rPr lang="nb-NO" sz="900" dirty="0">
                <a:solidFill>
                  <a:prstClr val="black"/>
                </a:solidFill>
                <a:latin typeface="HelveticaNeueLT Std Cn" pitchFamily="34" charset="0"/>
                <a:cs typeface="Arial"/>
              </a:rPr>
              <a:t> r</a:t>
            </a:r>
            <a:r>
              <a:rPr sz="900" dirty="0" err="1">
                <a:solidFill>
                  <a:prstClr val="black"/>
                </a:solidFill>
                <a:latin typeface="HelveticaNeueLT Std Cn" pitchFamily="34" charset="0"/>
                <a:cs typeface="Arial"/>
              </a:rPr>
              <a:t>estaurant</a:t>
            </a:r>
            <a:endParaRPr lang="nb-NO" sz="900" dirty="0">
              <a:solidFill>
                <a:prstClr val="black"/>
              </a:solidFill>
              <a:latin typeface="HelveticaNeueLT Std Cn" pitchFamily="34" charset="0"/>
              <a:cs typeface="Arial"/>
            </a:endParaRPr>
          </a:p>
          <a:p>
            <a:pPr marL="145884" indent="-141120" defTabSz="342704">
              <a:spcBef>
                <a:spcPts val="151"/>
              </a:spcBef>
              <a:buFontTx/>
              <a:buChar char="•"/>
              <a:tabLst>
                <a:tab pos="146123" algn="l"/>
              </a:tabLst>
            </a:pPr>
            <a:r>
              <a:rPr lang="en-US" sz="900" dirty="0">
                <a:solidFill>
                  <a:prstClr val="black"/>
                </a:solidFill>
                <a:latin typeface="HelveticaNeueLT Std Cn" pitchFamily="34" charset="0"/>
                <a:cs typeface="Arial"/>
              </a:rPr>
              <a:t>Great hall of 928 m2 with max. capacity of 1000 persons. </a:t>
            </a:r>
            <a:br>
              <a:rPr lang="en-US" sz="900" dirty="0">
                <a:solidFill>
                  <a:prstClr val="black"/>
                </a:solidFill>
                <a:latin typeface="HelveticaNeueLT Std Cn" pitchFamily="34" charset="0"/>
                <a:cs typeface="Arial"/>
              </a:rPr>
            </a:br>
            <a:r>
              <a:rPr lang="en-US" sz="900" dirty="0">
                <a:solidFill>
                  <a:prstClr val="black"/>
                </a:solidFill>
                <a:latin typeface="HelveticaNeueLT Std Cn" pitchFamily="34" charset="0"/>
                <a:cs typeface="Arial"/>
              </a:rPr>
              <a:t>Can be divided. Top modern AV equipment.</a:t>
            </a:r>
          </a:p>
          <a:p>
            <a:pPr marL="145884" indent="-141120" defTabSz="342704">
              <a:spcBef>
                <a:spcPts val="151"/>
              </a:spcBef>
              <a:buFontTx/>
              <a:buChar char="•"/>
              <a:tabLst>
                <a:tab pos="146123" algn="l"/>
              </a:tabLst>
            </a:pPr>
            <a:r>
              <a:rPr lang="en-US" sz="900" dirty="0">
                <a:solidFill>
                  <a:prstClr val="black"/>
                </a:solidFill>
                <a:latin typeface="HelveticaNeueLT Std Cn" pitchFamily="34" charset="0"/>
                <a:cs typeface="Arial"/>
              </a:rPr>
              <a:t>Mingling and exhibition area</a:t>
            </a:r>
          </a:p>
          <a:p>
            <a:pPr marL="145884" indent="-141120" defTabSz="342704">
              <a:spcBef>
                <a:spcPts val="151"/>
              </a:spcBef>
              <a:buFontTx/>
              <a:buChar char="•"/>
              <a:tabLst>
                <a:tab pos="146123" algn="l"/>
              </a:tabLst>
            </a:pPr>
            <a:r>
              <a:rPr lang="nb-NO" sz="900" dirty="0">
                <a:solidFill>
                  <a:prstClr val="black"/>
                </a:solidFill>
                <a:latin typeface="HelveticaNeueLT Std Cn" pitchFamily="34" charset="0"/>
                <a:cs typeface="Arial"/>
              </a:rPr>
              <a:t>4000 m2 </a:t>
            </a:r>
            <a:r>
              <a:rPr lang="nb-NO" sz="900" dirty="0" err="1">
                <a:solidFill>
                  <a:prstClr val="black"/>
                </a:solidFill>
                <a:latin typeface="HelveticaNeueLT Std Cn" pitchFamily="34" charset="0"/>
                <a:cs typeface="Arial"/>
              </a:rPr>
              <a:t>garage</a:t>
            </a:r>
            <a:r>
              <a:rPr lang="nb-NO" sz="900" dirty="0">
                <a:solidFill>
                  <a:prstClr val="black"/>
                </a:solidFill>
                <a:latin typeface="HelveticaNeueLT Std Cn" pitchFamily="34" charset="0"/>
                <a:cs typeface="Arial"/>
              </a:rPr>
              <a:t> in basement, </a:t>
            </a:r>
            <a:r>
              <a:rPr lang="nb-NO" sz="900" dirty="0" err="1">
                <a:solidFill>
                  <a:prstClr val="black"/>
                </a:solidFill>
                <a:latin typeface="HelveticaNeueLT Std Cn" pitchFamily="34" charset="0"/>
                <a:cs typeface="Arial"/>
              </a:rPr>
              <a:t>suitable</a:t>
            </a:r>
            <a:r>
              <a:rPr lang="nb-NO" sz="900" dirty="0">
                <a:solidFill>
                  <a:prstClr val="black"/>
                </a:solidFill>
                <a:latin typeface="HelveticaNeueLT Std Cn" pitchFamily="34" charset="0"/>
                <a:cs typeface="Arial"/>
              </a:rPr>
              <a:t> as </a:t>
            </a:r>
            <a:r>
              <a:rPr lang="nb-NO" sz="900" dirty="0" err="1">
                <a:solidFill>
                  <a:prstClr val="black"/>
                </a:solidFill>
                <a:latin typeface="HelveticaNeueLT Std Cn" pitchFamily="34" charset="0"/>
                <a:cs typeface="Arial"/>
              </a:rPr>
              <a:t>exhibition</a:t>
            </a:r>
            <a:r>
              <a:rPr lang="nb-NO" sz="900" dirty="0">
                <a:solidFill>
                  <a:prstClr val="black"/>
                </a:solidFill>
                <a:latin typeface="HelveticaNeueLT Std Cn" pitchFamily="34" charset="0"/>
                <a:cs typeface="Arial"/>
              </a:rPr>
              <a:t> area</a:t>
            </a:r>
            <a:endParaRPr sz="1100" dirty="0">
              <a:solidFill>
                <a:prstClr val="black"/>
              </a:solidFill>
              <a:latin typeface="HelveticaNeueLT Std Cn" pitchFamily="34" charset="0"/>
              <a:cs typeface="Arial"/>
            </a:endParaRPr>
          </a:p>
        </p:txBody>
      </p:sp>
      <p:sp>
        <p:nvSpPr>
          <p:cNvPr id="8" name="object 45039"/>
          <p:cNvSpPr txBox="1"/>
          <p:nvPr/>
        </p:nvSpPr>
        <p:spPr>
          <a:xfrm>
            <a:off x="4159250" y="759106"/>
            <a:ext cx="2743200" cy="1408271"/>
          </a:xfrm>
          <a:prstGeom prst="rect">
            <a:avLst/>
          </a:prstGeom>
        </p:spPr>
        <p:txBody>
          <a:bodyPr vert="horz" wrap="square" lIns="0" tIns="0" rIns="0" bIns="0" rtlCol="0">
            <a:spAutoFit/>
          </a:bodyPr>
          <a:lstStyle/>
          <a:p>
            <a:pPr marL="4773" defTabSz="342704"/>
            <a:r>
              <a:rPr lang="nb-NO" sz="2400" spc="-10" dirty="0">
                <a:solidFill>
                  <a:srgbClr val="6A634C"/>
                </a:solidFill>
                <a:latin typeface="Brandon Text Black" pitchFamily="34" charset="0"/>
                <a:cs typeface="Brandon Grotesque Black"/>
              </a:rPr>
              <a:t>FLOOR</a:t>
            </a:r>
            <a:r>
              <a:rPr sz="2400" spc="-10" dirty="0">
                <a:solidFill>
                  <a:srgbClr val="6A634C"/>
                </a:solidFill>
                <a:latin typeface="Brandon Text Black" pitchFamily="34" charset="0"/>
                <a:cs typeface="Brandon Grotesque Black"/>
              </a:rPr>
              <a:t> 2</a:t>
            </a:r>
          </a:p>
          <a:p>
            <a:pPr marL="145884" indent="-141120" defTabSz="342704">
              <a:spcBef>
                <a:spcPts val="917"/>
              </a:spcBef>
              <a:buFontTx/>
              <a:buChar char="•"/>
              <a:tabLst>
                <a:tab pos="146123" algn="l"/>
              </a:tabLst>
            </a:pPr>
            <a:r>
              <a:rPr lang="en-US" sz="900" dirty="0">
                <a:solidFill>
                  <a:prstClr val="black"/>
                </a:solidFill>
                <a:latin typeface="HelveticaNeueLT Std Cn" pitchFamily="34" charset="0"/>
                <a:cs typeface="Arial"/>
              </a:rPr>
              <a:t>Mingling and exhibition area</a:t>
            </a:r>
            <a:endParaRPr sz="900" dirty="0">
              <a:solidFill>
                <a:prstClr val="black"/>
              </a:solidFill>
              <a:latin typeface="HelveticaNeueLT Std Cn" pitchFamily="34" charset="0"/>
              <a:cs typeface="Arial"/>
            </a:endParaRPr>
          </a:p>
          <a:p>
            <a:pPr marL="145884" indent="-141120" defTabSz="342704">
              <a:spcBef>
                <a:spcPts val="151"/>
              </a:spcBef>
              <a:buFontTx/>
              <a:buChar char="•"/>
              <a:tabLst>
                <a:tab pos="146123" algn="l"/>
              </a:tabLst>
            </a:pPr>
            <a:r>
              <a:rPr sz="900" dirty="0">
                <a:solidFill>
                  <a:prstClr val="black"/>
                </a:solidFill>
                <a:latin typeface="HelveticaNeueLT Std Cn" pitchFamily="34" charset="0"/>
                <a:cs typeface="Arial"/>
              </a:rPr>
              <a:t>1</a:t>
            </a:r>
            <a:r>
              <a:rPr lang="nb-NO" sz="900" dirty="0">
                <a:solidFill>
                  <a:prstClr val="black"/>
                </a:solidFill>
                <a:latin typeface="HelveticaNeueLT Std Cn" pitchFamily="34" charset="0"/>
                <a:cs typeface="Arial"/>
              </a:rPr>
              <a:t>7</a:t>
            </a:r>
            <a:r>
              <a:rPr sz="900" dirty="0">
                <a:solidFill>
                  <a:prstClr val="black"/>
                </a:solidFill>
                <a:latin typeface="HelveticaNeueLT Std Cn" pitchFamily="34" charset="0"/>
                <a:cs typeface="Arial"/>
              </a:rPr>
              <a:t> </a:t>
            </a:r>
            <a:r>
              <a:rPr lang="nb-NO" sz="900" dirty="0" err="1">
                <a:solidFill>
                  <a:prstClr val="black"/>
                </a:solidFill>
                <a:latin typeface="HelveticaNeueLT Std Cn" pitchFamily="34" charset="0"/>
                <a:cs typeface="Arial"/>
              </a:rPr>
              <a:t>small</a:t>
            </a:r>
            <a:r>
              <a:rPr lang="nb-NO" sz="900" dirty="0">
                <a:solidFill>
                  <a:prstClr val="black"/>
                </a:solidFill>
                <a:latin typeface="HelveticaNeueLT Std Cn" pitchFamily="34" charset="0"/>
                <a:cs typeface="Arial"/>
              </a:rPr>
              <a:t> meeting </a:t>
            </a:r>
            <a:r>
              <a:rPr lang="nb-NO" sz="900" dirty="0" err="1">
                <a:solidFill>
                  <a:prstClr val="black"/>
                </a:solidFill>
                <a:latin typeface="HelveticaNeueLT Std Cn" pitchFamily="34" charset="0"/>
                <a:cs typeface="Arial"/>
              </a:rPr>
              <a:t>rooms</a:t>
            </a:r>
            <a:endParaRPr sz="900" dirty="0">
              <a:solidFill>
                <a:prstClr val="black"/>
              </a:solidFill>
              <a:latin typeface="HelveticaNeueLT Std Cn" pitchFamily="34" charset="0"/>
              <a:cs typeface="Arial"/>
            </a:endParaRPr>
          </a:p>
          <a:p>
            <a:pPr marL="145884" indent="-141120" defTabSz="342704">
              <a:spcBef>
                <a:spcPts val="151"/>
              </a:spcBef>
              <a:buFontTx/>
              <a:buChar char="•"/>
              <a:tabLst>
                <a:tab pos="146123" algn="l"/>
              </a:tabLst>
            </a:pPr>
            <a:r>
              <a:rPr sz="900" dirty="0">
                <a:solidFill>
                  <a:prstClr val="black"/>
                </a:solidFill>
                <a:latin typeface="HelveticaNeueLT Std Cn" pitchFamily="34" charset="0"/>
                <a:cs typeface="Arial"/>
              </a:rPr>
              <a:t>Terra</a:t>
            </a:r>
            <a:r>
              <a:rPr lang="nb-NO" sz="900" dirty="0" err="1">
                <a:solidFill>
                  <a:prstClr val="black"/>
                </a:solidFill>
                <a:latin typeface="HelveticaNeueLT Std Cn" pitchFamily="34" charset="0"/>
                <a:cs typeface="Arial"/>
              </a:rPr>
              <a:t>ce</a:t>
            </a:r>
            <a:endParaRPr sz="900" dirty="0">
              <a:solidFill>
                <a:prstClr val="black"/>
              </a:solidFill>
              <a:latin typeface="HelveticaNeueLT Std Cn" pitchFamily="34" charset="0"/>
              <a:cs typeface="Arial"/>
            </a:endParaRPr>
          </a:p>
          <a:p>
            <a:pPr marL="145884" indent="-141120" defTabSz="342704">
              <a:spcBef>
                <a:spcPts val="151"/>
              </a:spcBef>
              <a:buFontTx/>
              <a:buChar char="•"/>
              <a:tabLst>
                <a:tab pos="146123" algn="l"/>
              </a:tabLst>
            </a:pPr>
            <a:r>
              <a:rPr lang="nb-NO" sz="900" dirty="0">
                <a:solidFill>
                  <a:prstClr val="black"/>
                </a:solidFill>
                <a:latin typeface="HelveticaNeueLT Std Cn" pitchFamily="34" charset="0"/>
                <a:cs typeface="Arial"/>
              </a:rPr>
              <a:t>Great hall </a:t>
            </a:r>
            <a:r>
              <a:rPr lang="nb-NO" sz="900" dirty="0" err="1">
                <a:solidFill>
                  <a:prstClr val="black"/>
                </a:solidFill>
                <a:latin typeface="HelveticaNeueLT Std Cn" pitchFamily="34" charset="0"/>
                <a:cs typeface="Arial"/>
              </a:rPr>
              <a:t>of</a:t>
            </a:r>
            <a:r>
              <a:rPr lang="nb-NO" sz="900" dirty="0">
                <a:solidFill>
                  <a:prstClr val="black"/>
                </a:solidFill>
                <a:latin typeface="HelveticaNeueLT Std Cn" pitchFamily="34" charset="0"/>
                <a:cs typeface="Arial"/>
              </a:rPr>
              <a:t> 461 m2 </a:t>
            </a:r>
            <a:r>
              <a:rPr lang="nb-NO" sz="900" dirty="0" err="1">
                <a:solidFill>
                  <a:prstClr val="black"/>
                </a:solidFill>
                <a:latin typeface="HelveticaNeueLT Std Cn" pitchFamily="34" charset="0"/>
                <a:cs typeface="Arial"/>
              </a:rPr>
              <a:t>with</a:t>
            </a:r>
            <a:r>
              <a:rPr lang="nb-NO" sz="900" dirty="0">
                <a:solidFill>
                  <a:prstClr val="black"/>
                </a:solidFill>
                <a:latin typeface="HelveticaNeueLT Std Cn" pitchFamily="34" charset="0"/>
                <a:cs typeface="Arial"/>
              </a:rPr>
              <a:t> </a:t>
            </a:r>
            <a:r>
              <a:rPr lang="nb-NO" sz="900" dirty="0" err="1">
                <a:solidFill>
                  <a:prstClr val="black"/>
                </a:solidFill>
                <a:latin typeface="HelveticaNeueLT Std Cn" pitchFamily="34" charset="0"/>
                <a:cs typeface="Arial"/>
              </a:rPr>
              <a:t>max</a:t>
            </a:r>
            <a:r>
              <a:rPr lang="nb-NO" sz="900" dirty="0">
                <a:solidFill>
                  <a:prstClr val="black"/>
                </a:solidFill>
                <a:latin typeface="HelveticaNeueLT Std Cn" pitchFamily="34" charset="0"/>
                <a:cs typeface="Arial"/>
              </a:rPr>
              <a:t>. </a:t>
            </a:r>
            <a:r>
              <a:rPr lang="nb-NO" sz="900" dirty="0" err="1">
                <a:solidFill>
                  <a:prstClr val="black"/>
                </a:solidFill>
                <a:latin typeface="HelveticaNeueLT Std Cn" pitchFamily="34" charset="0"/>
                <a:cs typeface="Arial"/>
              </a:rPr>
              <a:t>capacity</a:t>
            </a:r>
            <a:r>
              <a:rPr lang="nb-NO" sz="900" dirty="0">
                <a:solidFill>
                  <a:prstClr val="black"/>
                </a:solidFill>
                <a:latin typeface="HelveticaNeueLT Std Cn" pitchFamily="34" charset="0"/>
                <a:cs typeface="Arial"/>
              </a:rPr>
              <a:t> </a:t>
            </a:r>
            <a:r>
              <a:rPr lang="nb-NO" sz="900" dirty="0" err="1">
                <a:solidFill>
                  <a:prstClr val="black"/>
                </a:solidFill>
                <a:latin typeface="HelveticaNeueLT Std Cn" pitchFamily="34" charset="0"/>
                <a:cs typeface="Arial"/>
              </a:rPr>
              <a:t>of</a:t>
            </a:r>
            <a:r>
              <a:rPr lang="nb-NO" sz="900" dirty="0">
                <a:solidFill>
                  <a:prstClr val="black"/>
                </a:solidFill>
                <a:latin typeface="HelveticaNeueLT Std Cn" pitchFamily="34" charset="0"/>
                <a:cs typeface="Arial"/>
              </a:rPr>
              <a:t> 512 persons. </a:t>
            </a:r>
            <a:br>
              <a:rPr lang="nb-NO" sz="900" dirty="0">
                <a:solidFill>
                  <a:prstClr val="black"/>
                </a:solidFill>
                <a:latin typeface="HelveticaNeueLT Std Cn" pitchFamily="34" charset="0"/>
                <a:cs typeface="Arial"/>
              </a:rPr>
            </a:br>
            <a:r>
              <a:rPr lang="nb-NO" sz="900" dirty="0" err="1">
                <a:solidFill>
                  <a:prstClr val="black"/>
                </a:solidFill>
                <a:latin typeface="HelveticaNeueLT Std Cn" pitchFamily="34" charset="0"/>
                <a:cs typeface="Arial"/>
              </a:rPr>
              <a:t>Can</a:t>
            </a:r>
            <a:r>
              <a:rPr lang="nb-NO" sz="900" dirty="0">
                <a:solidFill>
                  <a:prstClr val="black"/>
                </a:solidFill>
                <a:latin typeface="HelveticaNeueLT Std Cn" pitchFamily="34" charset="0"/>
                <a:cs typeface="Arial"/>
              </a:rPr>
              <a:t> be </a:t>
            </a:r>
            <a:r>
              <a:rPr lang="nb-NO" sz="900" dirty="0" err="1">
                <a:solidFill>
                  <a:prstClr val="black"/>
                </a:solidFill>
                <a:latin typeface="HelveticaNeueLT Std Cn" pitchFamily="34" charset="0"/>
                <a:cs typeface="Arial"/>
              </a:rPr>
              <a:t>divided</a:t>
            </a:r>
            <a:r>
              <a:rPr lang="nb-NO" sz="900" dirty="0">
                <a:solidFill>
                  <a:prstClr val="black"/>
                </a:solidFill>
                <a:latin typeface="HelveticaNeueLT Std Cn" pitchFamily="34" charset="0"/>
                <a:cs typeface="Arial"/>
              </a:rPr>
              <a:t>. Top </a:t>
            </a:r>
            <a:r>
              <a:rPr lang="nb-NO" sz="900" dirty="0" err="1">
                <a:solidFill>
                  <a:prstClr val="black"/>
                </a:solidFill>
                <a:latin typeface="HelveticaNeueLT Std Cn" pitchFamily="34" charset="0"/>
                <a:cs typeface="Arial"/>
              </a:rPr>
              <a:t>modern</a:t>
            </a:r>
            <a:r>
              <a:rPr lang="nb-NO" sz="900" dirty="0">
                <a:solidFill>
                  <a:prstClr val="black"/>
                </a:solidFill>
                <a:latin typeface="HelveticaNeueLT Std Cn" pitchFamily="34" charset="0"/>
                <a:cs typeface="Arial"/>
              </a:rPr>
              <a:t> AV </a:t>
            </a:r>
            <a:r>
              <a:rPr lang="nb-NO" sz="900" dirty="0" err="1">
                <a:solidFill>
                  <a:prstClr val="black"/>
                </a:solidFill>
                <a:latin typeface="HelveticaNeueLT Std Cn" pitchFamily="34" charset="0"/>
                <a:cs typeface="Arial"/>
              </a:rPr>
              <a:t>equipment</a:t>
            </a:r>
            <a:r>
              <a:rPr lang="nb-NO" sz="900" dirty="0">
                <a:solidFill>
                  <a:prstClr val="black"/>
                </a:solidFill>
                <a:latin typeface="HelveticaNeueLT Std Cn" pitchFamily="34" charset="0"/>
                <a:cs typeface="Arial"/>
              </a:rPr>
              <a:t>. </a:t>
            </a:r>
            <a:endParaRPr sz="900" dirty="0">
              <a:solidFill>
                <a:prstClr val="black"/>
              </a:solidFill>
              <a:latin typeface="HelveticaNeueLT Std Cn" pitchFamily="34" charset="0"/>
              <a:cs typeface="Arial"/>
            </a:endParaRPr>
          </a:p>
          <a:p>
            <a:pPr marL="145884" marR="369117" indent="-141120" defTabSz="342704">
              <a:lnSpc>
                <a:spcPct val="102000"/>
              </a:lnSpc>
              <a:spcBef>
                <a:spcPts val="122"/>
              </a:spcBef>
              <a:buFontTx/>
              <a:buChar char="•"/>
              <a:tabLst>
                <a:tab pos="146123" algn="l"/>
              </a:tabLst>
            </a:pPr>
            <a:r>
              <a:rPr sz="900" dirty="0">
                <a:solidFill>
                  <a:prstClr val="black"/>
                </a:solidFill>
                <a:latin typeface="HelveticaNeueLT Std Cn" pitchFamily="34" charset="0"/>
                <a:cs typeface="Arial"/>
              </a:rPr>
              <a:t>E</a:t>
            </a:r>
            <a:r>
              <a:rPr lang="nb-NO" sz="900" dirty="0" err="1">
                <a:solidFill>
                  <a:prstClr val="black"/>
                </a:solidFill>
                <a:latin typeface="HelveticaNeueLT Std Cn" pitchFamily="34" charset="0"/>
                <a:cs typeface="Arial"/>
              </a:rPr>
              <a:t>xclusive</a:t>
            </a:r>
            <a:r>
              <a:rPr sz="900" dirty="0">
                <a:solidFill>
                  <a:prstClr val="black"/>
                </a:solidFill>
                <a:latin typeface="HelveticaNeueLT Std Cn" pitchFamily="34" charset="0"/>
                <a:cs typeface="Arial"/>
              </a:rPr>
              <a:t> suite </a:t>
            </a:r>
            <a:r>
              <a:rPr lang="nb-NO" sz="900" dirty="0" err="1">
                <a:solidFill>
                  <a:prstClr val="black"/>
                </a:solidFill>
                <a:latin typeface="HelveticaNeueLT Std Cn" pitchFamily="34" charset="0"/>
                <a:cs typeface="Arial"/>
              </a:rPr>
              <a:t>with</a:t>
            </a:r>
            <a:r>
              <a:rPr lang="nb-NO" sz="900" dirty="0">
                <a:solidFill>
                  <a:prstClr val="black"/>
                </a:solidFill>
                <a:latin typeface="HelveticaNeueLT Std Cn" pitchFamily="34" charset="0"/>
                <a:cs typeface="Arial"/>
              </a:rPr>
              <a:t> </a:t>
            </a:r>
            <a:r>
              <a:rPr lang="nb-NO" sz="900" dirty="0" err="1">
                <a:solidFill>
                  <a:prstClr val="black"/>
                </a:solidFill>
                <a:latin typeface="HelveticaNeueLT Std Cn" pitchFamily="34" charset="0"/>
                <a:cs typeface="Arial"/>
              </a:rPr>
              <a:t>own</a:t>
            </a:r>
            <a:r>
              <a:rPr lang="nb-NO" sz="900" dirty="0">
                <a:solidFill>
                  <a:prstClr val="black"/>
                </a:solidFill>
                <a:latin typeface="HelveticaNeueLT Std Cn" pitchFamily="34" charset="0"/>
                <a:cs typeface="Arial"/>
              </a:rPr>
              <a:t> </a:t>
            </a:r>
            <a:r>
              <a:rPr lang="nb-NO" sz="900" dirty="0" err="1">
                <a:solidFill>
                  <a:prstClr val="black"/>
                </a:solidFill>
                <a:latin typeface="HelveticaNeueLT Std Cn" pitchFamily="34" charset="0"/>
                <a:cs typeface="Arial"/>
              </a:rPr>
              <a:t>access</a:t>
            </a:r>
            <a:r>
              <a:rPr lang="nb-NO" sz="900" dirty="0">
                <a:solidFill>
                  <a:prstClr val="black"/>
                </a:solidFill>
                <a:latin typeface="HelveticaNeueLT Std Cn" pitchFamily="34" charset="0"/>
                <a:cs typeface="Arial"/>
              </a:rPr>
              <a:t> to meeting </a:t>
            </a:r>
            <a:r>
              <a:rPr lang="nb-NO" sz="900" dirty="0" err="1">
                <a:solidFill>
                  <a:prstClr val="black"/>
                </a:solidFill>
                <a:latin typeface="HelveticaNeueLT Std Cn" pitchFamily="34" charset="0"/>
                <a:cs typeface="Arial"/>
              </a:rPr>
              <a:t>room</a:t>
            </a:r>
            <a:endParaRPr sz="900" dirty="0">
              <a:solidFill>
                <a:prstClr val="black"/>
              </a:solidFill>
              <a:latin typeface="HelveticaNeueLT Std Cn" pitchFamily="34" charset="0"/>
              <a:cs typeface="Arial"/>
            </a:endParaRPr>
          </a:p>
        </p:txBody>
      </p:sp>
    </p:spTree>
    <p:extLst>
      <p:ext uri="{BB962C8B-B14F-4D97-AF65-F5344CB8AC3E}">
        <p14:creationId xmlns:p14="http://schemas.microsoft.com/office/powerpoint/2010/main" val="3178010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 name="object 3"/>
          <p:cNvSpPr/>
          <p:nvPr/>
        </p:nvSpPr>
        <p:spPr>
          <a:xfrm>
            <a:off x="144000" y="141601"/>
            <a:ext cx="2209800" cy="5039999"/>
          </a:xfrm>
          <a:prstGeom prst="snip2DiagRect">
            <a:avLst>
              <a:gd name="adj1" fmla="val 0"/>
              <a:gd name="adj2" fmla="val 6832"/>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grpSp>
        <p:nvGrpSpPr>
          <p:cNvPr id="322" name="Group 321"/>
          <p:cNvGrpSpPr/>
          <p:nvPr/>
        </p:nvGrpSpPr>
        <p:grpSpPr>
          <a:xfrm>
            <a:off x="2527300" y="198438"/>
            <a:ext cx="4835526" cy="4987925"/>
            <a:chOff x="2527300" y="198438"/>
            <a:chExt cx="4835526" cy="4987925"/>
          </a:xfrm>
        </p:grpSpPr>
        <p:sp>
          <p:nvSpPr>
            <p:cNvPr id="2" name="object 2"/>
            <p:cNvSpPr/>
            <p:nvPr/>
          </p:nvSpPr>
          <p:spPr>
            <a:xfrm>
              <a:off x="3092450"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 name="object 3"/>
            <p:cNvSpPr/>
            <p:nvPr/>
          </p:nvSpPr>
          <p:spPr>
            <a:xfrm>
              <a:off x="3906012"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 name="object 4"/>
            <p:cNvSpPr/>
            <p:nvPr/>
          </p:nvSpPr>
          <p:spPr>
            <a:xfrm>
              <a:off x="3906017"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 name="object 5"/>
            <p:cNvSpPr/>
            <p:nvPr/>
          </p:nvSpPr>
          <p:spPr>
            <a:xfrm>
              <a:off x="4389443"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 name="object 6"/>
            <p:cNvSpPr/>
            <p:nvPr/>
          </p:nvSpPr>
          <p:spPr>
            <a:xfrm>
              <a:off x="4389446"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 name="object 7"/>
            <p:cNvSpPr/>
            <p:nvPr/>
          </p:nvSpPr>
          <p:spPr>
            <a:xfrm>
              <a:off x="4872872"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 name="object 8"/>
            <p:cNvSpPr/>
            <p:nvPr/>
          </p:nvSpPr>
          <p:spPr>
            <a:xfrm>
              <a:off x="4872874"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 name="object 9"/>
            <p:cNvSpPr/>
            <p:nvPr/>
          </p:nvSpPr>
          <p:spPr>
            <a:xfrm>
              <a:off x="5356300"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 name="object 10"/>
            <p:cNvSpPr/>
            <p:nvPr/>
          </p:nvSpPr>
          <p:spPr>
            <a:xfrm>
              <a:off x="5356304"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 name="object 11"/>
            <p:cNvSpPr/>
            <p:nvPr/>
          </p:nvSpPr>
          <p:spPr>
            <a:xfrm>
              <a:off x="5839729"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 name="object 12"/>
            <p:cNvSpPr/>
            <p:nvPr/>
          </p:nvSpPr>
          <p:spPr>
            <a:xfrm>
              <a:off x="5839732"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 name="object 13"/>
            <p:cNvSpPr/>
            <p:nvPr/>
          </p:nvSpPr>
          <p:spPr>
            <a:xfrm>
              <a:off x="6323157"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 name="object 14"/>
            <p:cNvSpPr/>
            <p:nvPr/>
          </p:nvSpPr>
          <p:spPr>
            <a:xfrm>
              <a:off x="6323160"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 name="object 15"/>
            <p:cNvSpPr/>
            <p:nvPr/>
          </p:nvSpPr>
          <p:spPr>
            <a:xfrm>
              <a:off x="6806585"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 name="object 16"/>
            <p:cNvSpPr/>
            <p:nvPr/>
          </p:nvSpPr>
          <p:spPr>
            <a:xfrm>
              <a:off x="6806589"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 name="object 17"/>
            <p:cNvSpPr/>
            <p:nvPr/>
          </p:nvSpPr>
          <p:spPr>
            <a:xfrm>
              <a:off x="7287589"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 name="object 18"/>
            <p:cNvSpPr/>
            <p:nvPr/>
          </p:nvSpPr>
          <p:spPr>
            <a:xfrm>
              <a:off x="3092450"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 name="object 19"/>
            <p:cNvSpPr/>
            <p:nvPr/>
          </p:nvSpPr>
          <p:spPr>
            <a:xfrm>
              <a:off x="3906012"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 name="object 20"/>
            <p:cNvSpPr/>
            <p:nvPr/>
          </p:nvSpPr>
          <p:spPr>
            <a:xfrm>
              <a:off x="3906017"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 name="object 21"/>
            <p:cNvSpPr/>
            <p:nvPr/>
          </p:nvSpPr>
          <p:spPr>
            <a:xfrm>
              <a:off x="4389443"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 name="object 22"/>
            <p:cNvSpPr/>
            <p:nvPr/>
          </p:nvSpPr>
          <p:spPr>
            <a:xfrm>
              <a:off x="4389446"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 name="object 23"/>
            <p:cNvSpPr/>
            <p:nvPr/>
          </p:nvSpPr>
          <p:spPr>
            <a:xfrm>
              <a:off x="4872872"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 name="object 24"/>
            <p:cNvSpPr/>
            <p:nvPr/>
          </p:nvSpPr>
          <p:spPr>
            <a:xfrm>
              <a:off x="4872874"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 name="object 25"/>
            <p:cNvSpPr/>
            <p:nvPr/>
          </p:nvSpPr>
          <p:spPr>
            <a:xfrm>
              <a:off x="5356300"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 name="object 26"/>
            <p:cNvSpPr/>
            <p:nvPr/>
          </p:nvSpPr>
          <p:spPr>
            <a:xfrm>
              <a:off x="5356304"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 name="object 27"/>
            <p:cNvSpPr/>
            <p:nvPr/>
          </p:nvSpPr>
          <p:spPr>
            <a:xfrm>
              <a:off x="5839729"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 name="object 28"/>
            <p:cNvSpPr/>
            <p:nvPr/>
          </p:nvSpPr>
          <p:spPr>
            <a:xfrm>
              <a:off x="5839732"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 name="object 29"/>
            <p:cNvSpPr/>
            <p:nvPr/>
          </p:nvSpPr>
          <p:spPr>
            <a:xfrm>
              <a:off x="6323157"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 name="object 30"/>
            <p:cNvSpPr/>
            <p:nvPr/>
          </p:nvSpPr>
          <p:spPr>
            <a:xfrm>
              <a:off x="6323160"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 name="object 31"/>
            <p:cNvSpPr/>
            <p:nvPr/>
          </p:nvSpPr>
          <p:spPr>
            <a:xfrm>
              <a:off x="6806585"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2" name="object 32"/>
            <p:cNvSpPr/>
            <p:nvPr/>
          </p:nvSpPr>
          <p:spPr>
            <a:xfrm>
              <a:off x="6806589"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3" name="object 33"/>
            <p:cNvSpPr/>
            <p:nvPr/>
          </p:nvSpPr>
          <p:spPr>
            <a:xfrm>
              <a:off x="7287589"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4" name="object 34"/>
            <p:cNvSpPr/>
            <p:nvPr/>
          </p:nvSpPr>
          <p:spPr>
            <a:xfrm>
              <a:off x="3092450"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5" name="object 35"/>
            <p:cNvSpPr/>
            <p:nvPr/>
          </p:nvSpPr>
          <p:spPr>
            <a:xfrm>
              <a:off x="3906012"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6" name="object 36"/>
            <p:cNvSpPr/>
            <p:nvPr/>
          </p:nvSpPr>
          <p:spPr>
            <a:xfrm>
              <a:off x="3906017"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7" name="object 37"/>
            <p:cNvSpPr/>
            <p:nvPr/>
          </p:nvSpPr>
          <p:spPr>
            <a:xfrm>
              <a:off x="4389443"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8" name="object 38"/>
            <p:cNvSpPr/>
            <p:nvPr/>
          </p:nvSpPr>
          <p:spPr>
            <a:xfrm>
              <a:off x="4389446"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9" name="object 39"/>
            <p:cNvSpPr/>
            <p:nvPr/>
          </p:nvSpPr>
          <p:spPr>
            <a:xfrm>
              <a:off x="4872872"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0" name="object 40"/>
            <p:cNvSpPr/>
            <p:nvPr/>
          </p:nvSpPr>
          <p:spPr>
            <a:xfrm>
              <a:off x="4872874"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1" name="object 41"/>
            <p:cNvSpPr/>
            <p:nvPr/>
          </p:nvSpPr>
          <p:spPr>
            <a:xfrm>
              <a:off x="5356300"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2" name="object 42"/>
            <p:cNvSpPr/>
            <p:nvPr/>
          </p:nvSpPr>
          <p:spPr>
            <a:xfrm>
              <a:off x="5356304"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3" name="object 43"/>
            <p:cNvSpPr/>
            <p:nvPr/>
          </p:nvSpPr>
          <p:spPr>
            <a:xfrm>
              <a:off x="5839729"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4" name="object 44"/>
            <p:cNvSpPr/>
            <p:nvPr/>
          </p:nvSpPr>
          <p:spPr>
            <a:xfrm>
              <a:off x="5839732"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5" name="object 45"/>
            <p:cNvSpPr/>
            <p:nvPr/>
          </p:nvSpPr>
          <p:spPr>
            <a:xfrm>
              <a:off x="6323157"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6" name="object 46"/>
            <p:cNvSpPr/>
            <p:nvPr/>
          </p:nvSpPr>
          <p:spPr>
            <a:xfrm>
              <a:off x="6323160"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7" name="object 47"/>
            <p:cNvSpPr/>
            <p:nvPr/>
          </p:nvSpPr>
          <p:spPr>
            <a:xfrm>
              <a:off x="6806585"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8" name="object 48"/>
            <p:cNvSpPr/>
            <p:nvPr/>
          </p:nvSpPr>
          <p:spPr>
            <a:xfrm>
              <a:off x="6806589"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9" name="object 49"/>
            <p:cNvSpPr/>
            <p:nvPr/>
          </p:nvSpPr>
          <p:spPr>
            <a:xfrm>
              <a:off x="7287589"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0" name="object 50"/>
            <p:cNvSpPr/>
            <p:nvPr/>
          </p:nvSpPr>
          <p:spPr>
            <a:xfrm>
              <a:off x="3092450"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1" name="object 51"/>
            <p:cNvSpPr/>
            <p:nvPr/>
          </p:nvSpPr>
          <p:spPr>
            <a:xfrm>
              <a:off x="3906012"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2" name="object 52"/>
            <p:cNvSpPr/>
            <p:nvPr/>
          </p:nvSpPr>
          <p:spPr>
            <a:xfrm>
              <a:off x="3906017"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3" name="object 53"/>
            <p:cNvSpPr/>
            <p:nvPr/>
          </p:nvSpPr>
          <p:spPr>
            <a:xfrm>
              <a:off x="4389443"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4" name="object 54"/>
            <p:cNvSpPr/>
            <p:nvPr/>
          </p:nvSpPr>
          <p:spPr>
            <a:xfrm>
              <a:off x="4389446"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5" name="object 55"/>
            <p:cNvSpPr/>
            <p:nvPr/>
          </p:nvSpPr>
          <p:spPr>
            <a:xfrm>
              <a:off x="4872872"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6" name="object 56"/>
            <p:cNvSpPr/>
            <p:nvPr/>
          </p:nvSpPr>
          <p:spPr>
            <a:xfrm>
              <a:off x="4872874"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7" name="object 57"/>
            <p:cNvSpPr/>
            <p:nvPr/>
          </p:nvSpPr>
          <p:spPr>
            <a:xfrm>
              <a:off x="5356300"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8" name="object 58"/>
            <p:cNvSpPr/>
            <p:nvPr/>
          </p:nvSpPr>
          <p:spPr>
            <a:xfrm>
              <a:off x="5356304"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59" name="object 59"/>
            <p:cNvSpPr/>
            <p:nvPr/>
          </p:nvSpPr>
          <p:spPr>
            <a:xfrm>
              <a:off x="5839729"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0" name="object 60"/>
            <p:cNvSpPr/>
            <p:nvPr/>
          </p:nvSpPr>
          <p:spPr>
            <a:xfrm>
              <a:off x="5839732"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1" name="object 61"/>
            <p:cNvSpPr/>
            <p:nvPr/>
          </p:nvSpPr>
          <p:spPr>
            <a:xfrm>
              <a:off x="6323157"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2" name="object 62"/>
            <p:cNvSpPr/>
            <p:nvPr/>
          </p:nvSpPr>
          <p:spPr>
            <a:xfrm>
              <a:off x="6323160"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3" name="object 63"/>
            <p:cNvSpPr/>
            <p:nvPr/>
          </p:nvSpPr>
          <p:spPr>
            <a:xfrm>
              <a:off x="6806585"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4" name="object 64"/>
            <p:cNvSpPr/>
            <p:nvPr/>
          </p:nvSpPr>
          <p:spPr>
            <a:xfrm>
              <a:off x="6806589"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5" name="object 65"/>
            <p:cNvSpPr/>
            <p:nvPr/>
          </p:nvSpPr>
          <p:spPr>
            <a:xfrm>
              <a:off x="7287589"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6" name="object 66"/>
            <p:cNvSpPr/>
            <p:nvPr/>
          </p:nvSpPr>
          <p:spPr>
            <a:xfrm>
              <a:off x="3092450"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7" name="object 67"/>
            <p:cNvSpPr/>
            <p:nvPr/>
          </p:nvSpPr>
          <p:spPr>
            <a:xfrm>
              <a:off x="3906012"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8" name="object 68"/>
            <p:cNvSpPr/>
            <p:nvPr/>
          </p:nvSpPr>
          <p:spPr>
            <a:xfrm>
              <a:off x="3906017"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69" name="object 69"/>
            <p:cNvSpPr/>
            <p:nvPr/>
          </p:nvSpPr>
          <p:spPr>
            <a:xfrm>
              <a:off x="4389443"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0" name="object 70"/>
            <p:cNvSpPr/>
            <p:nvPr/>
          </p:nvSpPr>
          <p:spPr>
            <a:xfrm>
              <a:off x="4389446"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1" name="object 71"/>
            <p:cNvSpPr/>
            <p:nvPr/>
          </p:nvSpPr>
          <p:spPr>
            <a:xfrm>
              <a:off x="4872872"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2" name="object 72"/>
            <p:cNvSpPr/>
            <p:nvPr/>
          </p:nvSpPr>
          <p:spPr>
            <a:xfrm>
              <a:off x="4872874"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3" name="object 73"/>
            <p:cNvSpPr/>
            <p:nvPr/>
          </p:nvSpPr>
          <p:spPr>
            <a:xfrm>
              <a:off x="5356300"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4" name="object 74"/>
            <p:cNvSpPr/>
            <p:nvPr/>
          </p:nvSpPr>
          <p:spPr>
            <a:xfrm>
              <a:off x="5356304"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5" name="object 75"/>
            <p:cNvSpPr/>
            <p:nvPr/>
          </p:nvSpPr>
          <p:spPr>
            <a:xfrm>
              <a:off x="5839729"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6" name="object 76"/>
            <p:cNvSpPr/>
            <p:nvPr/>
          </p:nvSpPr>
          <p:spPr>
            <a:xfrm>
              <a:off x="5839732"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7" name="object 77"/>
            <p:cNvSpPr/>
            <p:nvPr/>
          </p:nvSpPr>
          <p:spPr>
            <a:xfrm>
              <a:off x="6323157"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8" name="object 78"/>
            <p:cNvSpPr/>
            <p:nvPr/>
          </p:nvSpPr>
          <p:spPr>
            <a:xfrm>
              <a:off x="6323160"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79" name="object 79"/>
            <p:cNvSpPr/>
            <p:nvPr/>
          </p:nvSpPr>
          <p:spPr>
            <a:xfrm>
              <a:off x="6806585"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0" name="object 80"/>
            <p:cNvSpPr/>
            <p:nvPr/>
          </p:nvSpPr>
          <p:spPr>
            <a:xfrm>
              <a:off x="6806589"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1" name="object 81"/>
            <p:cNvSpPr/>
            <p:nvPr/>
          </p:nvSpPr>
          <p:spPr>
            <a:xfrm>
              <a:off x="7287589"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2" name="object 82"/>
            <p:cNvSpPr/>
            <p:nvPr/>
          </p:nvSpPr>
          <p:spPr>
            <a:xfrm>
              <a:off x="3092450"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3" name="object 83"/>
            <p:cNvSpPr/>
            <p:nvPr/>
          </p:nvSpPr>
          <p:spPr>
            <a:xfrm>
              <a:off x="3906012"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4" name="object 84"/>
            <p:cNvSpPr/>
            <p:nvPr/>
          </p:nvSpPr>
          <p:spPr>
            <a:xfrm>
              <a:off x="3906017"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5" name="object 85"/>
            <p:cNvSpPr/>
            <p:nvPr/>
          </p:nvSpPr>
          <p:spPr>
            <a:xfrm>
              <a:off x="4389443"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6" name="object 86"/>
            <p:cNvSpPr/>
            <p:nvPr/>
          </p:nvSpPr>
          <p:spPr>
            <a:xfrm>
              <a:off x="4389446"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7" name="object 87"/>
            <p:cNvSpPr/>
            <p:nvPr/>
          </p:nvSpPr>
          <p:spPr>
            <a:xfrm>
              <a:off x="4872872"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8" name="object 88"/>
            <p:cNvSpPr/>
            <p:nvPr/>
          </p:nvSpPr>
          <p:spPr>
            <a:xfrm>
              <a:off x="4872874"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89" name="object 89"/>
            <p:cNvSpPr/>
            <p:nvPr/>
          </p:nvSpPr>
          <p:spPr>
            <a:xfrm>
              <a:off x="5356300"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0" name="object 90"/>
            <p:cNvSpPr/>
            <p:nvPr/>
          </p:nvSpPr>
          <p:spPr>
            <a:xfrm>
              <a:off x="5356304"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1" name="object 91"/>
            <p:cNvSpPr/>
            <p:nvPr/>
          </p:nvSpPr>
          <p:spPr>
            <a:xfrm>
              <a:off x="5839729"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2" name="object 92"/>
            <p:cNvSpPr/>
            <p:nvPr/>
          </p:nvSpPr>
          <p:spPr>
            <a:xfrm>
              <a:off x="5839732"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3" name="object 93"/>
            <p:cNvSpPr/>
            <p:nvPr/>
          </p:nvSpPr>
          <p:spPr>
            <a:xfrm>
              <a:off x="6323157"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4" name="object 94"/>
            <p:cNvSpPr/>
            <p:nvPr/>
          </p:nvSpPr>
          <p:spPr>
            <a:xfrm>
              <a:off x="6323160"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5" name="object 95"/>
            <p:cNvSpPr/>
            <p:nvPr/>
          </p:nvSpPr>
          <p:spPr>
            <a:xfrm>
              <a:off x="6806585"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6" name="object 96"/>
            <p:cNvSpPr/>
            <p:nvPr/>
          </p:nvSpPr>
          <p:spPr>
            <a:xfrm>
              <a:off x="6806589"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7" name="object 97"/>
            <p:cNvSpPr/>
            <p:nvPr/>
          </p:nvSpPr>
          <p:spPr>
            <a:xfrm>
              <a:off x="7287589"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8" name="object 98"/>
            <p:cNvSpPr/>
            <p:nvPr/>
          </p:nvSpPr>
          <p:spPr>
            <a:xfrm>
              <a:off x="3092450"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99" name="object 99"/>
            <p:cNvSpPr/>
            <p:nvPr/>
          </p:nvSpPr>
          <p:spPr>
            <a:xfrm>
              <a:off x="3906012"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0" name="object 100"/>
            <p:cNvSpPr/>
            <p:nvPr/>
          </p:nvSpPr>
          <p:spPr>
            <a:xfrm>
              <a:off x="3906017"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1" name="object 101"/>
            <p:cNvSpPr/>
            <p:nvPr/>
          </p:nvSpPr>
          <p:spPr>
            <a:xfrm>
              <a:off x="4389443"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2" name="object 102"/>
            <p:cNvSpPr/>
            <p:nvPr/>
          </p:nvSpPr>
          <p:spPr>
            <a:xfrm>
              <a:off x="4389446"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3" name="object 103"/>
            <p:cNvSpPr/>
            <p:nvPr/>
          </p:nvSpPr>
          <p:spPr>
            <a:xfrm>
              <a:off x="4872872"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4" name="object 104"/>
            <p:cNvSpPr/>
            <p:nvPr/>
          </p:nvSpPr>
          <p:spPr>
            <a:xfrm>
              <a:off x="4872874"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5" name="object 105"/>
            <p:cNvSpPr/>
            <p:nvPr/>
          </p:nvSpPr>
          <p:spPr>
            <a:xfrm>
              <a:off x="5356300"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6" name="object 106"/>
            <p:cNvSpPr/>
            <p:nvPr/>
          </p:nvSpPr>
          <p:spPr>
            <a:xfrm>
              <a:off x="5356304"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7" name="object 107"/>
            <p:cNvSpPr/>
            <p:nvPr/>
          </p:nvSpPr>
          <p:spPr>
            <a:xfrm>
              <a:off x="5839729"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8" name="object 108"/>
            <p:cNvSpPr/>
            <p:nvPr/>
          </p:nvSpPr>
          <p:spPr>
            <a:xfrm>
              <a:off x="5839732"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09" name="object 109"/>
            <p:cNvSpPr/>
            <p:nvPr/>
          </p:nvSpPr>
          <p:spPr>
            <a:xfrm>
              <a:off x="6323157"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0" name="object 110"/>
            <p:cNvSpPr/>
            <p:nvPr/>
          </p:nvSpPr>
          <p:spPr>
            <a:xfrm>
              <a:off x="6323160"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1" name="object 111"/>
            <p:cNvSpPr/>
            <p:nvPr/>
          </p:nvSpPr>
          <p:spPr>
            <a:xfrm>
              <a:off x="6806585"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2" name="object 112"/>
            <p:cNvSpPr/>
            <p:nvPr/>
          </p:nvSpPr>
          <p:spPr>
            <a:xfrm>
              <a:off x="6806589"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3" name="object 113"/>
            <p:cNvSpPr/>
            <p:nvPr/>
          </p:nvSpPr>
          <p:spPr>
            <a:xfrm>
              <a:off x="7287589"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4" name="object 114"/>
            <p:cNvSpPr/>
            <p:nvPr/>
          </p:nvSpPr>
          <p:spPr>
            <a:xfrm>
              <a:off x="3092450"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5" name="object 115"/>
            <p:cNvSpPr/>
            <p:nvPr/>
          </p:nvSpPr>
          <p:spPr>
            <a:xfrm>
              <a:off x="3906012"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6" name="object 116"/>
            <p:cNvSpPr/>
            <p:nvPr/>
          </p:nvSpPr>
          <p:spPr>
            <a:xfrm>
              <a:off x="3906017"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7" name="object 117"/>
            <p:cNvSpPr/>
            <p:nvPr/>
          </p:nvSpPr>
          <p:spPr>
            <a:xfrm>
              <a:off x="4389443"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8" name="object 118"/>
            <p:cNvSpPr/>
            <p:nvPr/>
          </p:nvSpPr>
          <p:spPr>
            <a:xfrm>
              <a:off x="4389446"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19" name="object 119"/>
            <p:cNvSpPr/>
            <p:nvPr/>
          </p:nvSpPr>
          <p:spPr>
            <a:xfrm>
              <a:off x="4872872"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0" name="object 120"/>
            <p:cNvSpPr/>
            <p:nvPr/>
          </p:nvSpPr>
          <p:spPr>
            <a:xfrm>
              <a:off x="4872874"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1" name="object 121"/>
            <p:cNvSpPr/>
            <p:nvPr/>
          </p:nvSpPr>
          <p:spPr>
            <a:xfrm>
              <a:off x="5356300"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2" name="object 122"/>
            <p:cNvSpPr/>
            <p:nvPr/>
          </p:nvSpPr>
          <p:spPr>
            <a:xfrm>
              <a:off x="5356304"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3" name="object 123"/>
            <p:cNvSpPr/>
            <p:nvPr/>
          </p:nvSpPr>
          <p:spPr>
            <a:xfrm>
              <a:off x="5839729"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4" name="object 124"/>
            <p:cNvSpPr/>
            <p:nvPr/>
          </p:nvSpPr>
          <p:spPr>
            <a:xfrm>
              <a:off x="5839732"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5" name="object 125"/>
            <p:cNvSpPr/>
            <p:nvPr/>
          </p:nvSpPr>
          <p:spPr>
            <a:xfrm>
              <a:off x="6323157"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6" name="object 126"/>
            <p:cNvSpPr/>
            <p:nvPr/>
          </p:nvSpPr>
          <p:spPr>
            <a:xfrm>
              <a:off x="6323160"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7" name="object 127"/>
            <p:cNvSpPr/>
            <p:nvPr/>
          </p:nvSpPr>
          <p:spPr>
            <a:xfrm>
              <a:off x="6806585"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8" name="object 128"/>
            <p:cNvSpPr/>
            <p:nvPr/>
          </p:nvSpPr>
          <p:spPr>
            <a:xfrm>
              <a:off x="6806589"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29" name="object 129"/>
            <p:cNvSpPr/>
            <p:nvPr/>
          </p:nvSpPr>
          <p:spPr>
            <a:xfrm>
              <a:off x="7287589"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0" name="object 130"/>
            <p:cNvSpPr/>
            <p:nvPr/>
          </p:nvSpPr>
          <p:spPr>
            <a:xfrm>
              <a:off x="3092450"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1" name="object 131"/>
            <p:cNvSpPr/>
            <p:nvPr/>
          </p:nvSpPr>
          <p:spPr>
            <a:xfrm>
              <a:off x="3906012"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2" name="object 132"/>
            <p:cNvSpPr/>
            <p:nvPr/>
          </p:nvSpPr>
          <p:spPr>
            <a:xfrm>
              <a:off x="3906017"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3" name="object 133"/>
            <p:cNvSpPr/>
            <p:nvPr/>
          </p:nvSpPr>
          <p:spPr>
            <a:xfrm>
              <a:off x="4389443"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4" name="object 134"/>
            <p:cNvSpPr/>
            <p:nvPr/>
          </p:nvSpPr>
          <p:spPr>
            <a:xfrm>
              <a:off x="4389446"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5" name="object 135"/>
            <p:cNvSpPr/>
            <p:nvPr/>
          </p:nvSpPr>
          <p:spPr>
            <a:xfrm>
              <a:off x="4872872"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6" name="object 136"/>
            <p:cNvSpPr/>
            <p:nvPr/>
          </p:nvSpPr>
          <p:spPr>
            <a:xfrm>
              <a:off x="4872874"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7" name="object 137"/>
            <p:cNvSpPr/>
            <p:nvPr/>
          </p:nvSpPr>
          <p:spPr>
            <a:xfrm>
              <a:off x="5356300"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8" name="object 138"/>
            <p:cNvSpPr/>
            <p:nvPr/>
          </p:nvSpPr>
          <p:spPr>
            <a:xfrm>
              <a:off x="5356304"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39" name="object 139"/>
            <p:cNvSpPr/>
            <p:nvPr/>
          </p:nvSpPr>
          <p:spPr>
            <a:xfrm>
              <a:off x="5839729"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0" name="object 140"/>
            <p:cNvSpPr/>
            <p:nvPr/>
          </p:nvSpPr>
          <p:spPr>
            <a:xfrm>
              <a:off x="5839732"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1" name="object 141"/>
            <p:cNvSpPr/>
            <p:nvPr/>
          </p:nvSpPr>
          <p:spPr>
            <a:xfrm>
              <a:off x="6323157"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2" name="object 142"/>
            <p:cNvSpPr/>
            <p:nvPr/>
          </p:nvSpPr>
          <p:spPr>
            <a:xfrm>
              <a:off x="6323160"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3" name="object 143"/>
            <p:cNvSpPr/>
            <p:nvPr/>
          </p:nvSpPr>
          <p:spPr>
            <a:xfrm>
              <a:off x="6806585"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4" name="object 144"/>
            <p:cNvSpPr/>
            <p:nvPr/>
          </p:nvSpPr>
          <p:spPr>
            <a:xfrm>
              <a:off x="6806589"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5" name="object 145"/>
            <p:cNvSpPr/>
            <p:nvPr/>
          </p:nvSpPr>
          <p:spPr>
            <a:xfrm>
              <a:off x="7287589"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6" name="object 146"/>
            <p:cNvSpPr/>
            <p:nvPr/>
          </p:nvSpPr>
          <p:spPr>
            <a:xfrm>
              <a:off x="3092450"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7" name="object 147"/>
            <p:cNvSpPr/>
            <p:nvPr/>
          </p:nvSpPr>
          <p:spPr>
            <a:xfrm>
              <a:off x="3906012"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8" name="object 148"/>
            <p:cNvSpPr/>
            <p:nvPr/>
          </p:nvSpPr>
          <p:spPr>
            <a:xfrm>
              <a:off x="3906017"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49" name="object 149"/>
            <p:cNvSpPr/>
            <p:nvPr/>
          </p:nvSpPr>
          <p:spPr>
            <a:xfrm>
              <a:off x="4389443"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0" name="object 150"/>
            <p:cNvSpPr/>
            <p:nvPr/>
          </p:nvSpPr>
          <p:spPr>
            <a:xfrm>
              <a:off x="4389446"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1" name="object 151"/>
            <p:cNvSpPr/>
            <p:nvPr/>
          </p:nvSpPr>
          <p:spPr>
            <a:xfrm>
              <a:off x="4872872"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2" name="object 152"/>
            <p:cNvSpPr/>
            <p:nvPr/>
          </p:nvSpPr>
          <p:spPr>
            <a:xfrm>
              <a:off x="4872874"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3" name="object 153"/>
            <p:cNvSpPr/>
            <p:nvPr/>
          </p:nvSpPr>
          <p:spPr>
            <a:xfrm>
              <a:off x="5356300"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4" name="object 154"/>
            <p:cNvSpPr/>
            <p:nvPr/>
          </p:nvSpPr>
          <p:spPr>
            <a:xfrm>
              <a:off x="5356304"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5" name="object 155"/>
            <p:cNvSpPr/>
            <p:nvPr/>
          </p:nvSpPr>
          <p:spPr>
            <a:xfrm>
              <a:off x="5839729"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6" name="object 156"/>
            <p:cNvSpPr/>
            <p:nvPr/>
          </p:nvSpPr>
          <p:spPr>
            <a:xfrm>
              <a:off x="5839732"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7" name="object 157"/>
            <p:cNvSpPr/>
            <p:nvPr/>
          </p:nvSpPr>
          <p:spPr>
            <a:xfrm>
              <a:off x="6323157"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8" name="object 158"/>
            <p:cNvSpPr/>
            <p:nvPr/>
          </p:nvSpPr>
          <p:spPr>
            <a:xfrm>
              <a:off x="6323160"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59" name="object 159"/>
            <p:cNvSpPr/>
            <p:nvPr/>
          </p:nvSpPr>
          <p:spPr>
            <a:xfrm>
              <a:off x="6806585"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0" name="object 160"/>
            <p:cNvSpPr/>
            <p:nvPr/>
          </p:nvSpPr>
          <p:spPr>
            <a:xfrm>
              <a:off x="6806589"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1" name="object 161"/>
            <p:cNvSpPr/>
            <p:nvPr/>
          </p:nvSpPr>
          <p:spPr>
            <a:xfrm>
              <a:off x="7287589"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2" name="object 162"/>
            <p:cNvSpPr/>
            <p:nvPr/>
          </p:nvSpPr>
          <p:spPr>
            <a:xfrm>
              <a:off x="3092450"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3" name="object 163"/>
            <p:cNvSpPr/>
            <p:nvPr/>
          </p:nvSpPr>
          <p:spPr>
            <a:xfrm>
              <a:off x="3906012"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4" name="object 164"/>
            <p:cNvSpPr/>
            <p:nvPr/>
          </p:nvSpPr>
          <p:spPr>
            <a:xfrm>
              <a:off x="3906017"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5" name="object 165"/>
            <p:cNvSpPr/>
            <p:nvPr/>
          </p:nvSpPr>
          <p:spPr>
            <a:xfrm>
              <a:off x="4389443"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6" name="object 166"/>
            <p:cNvSpPr/>
            <p:nvPr/>
          </p:nvSpPr>
          <p:spPr>
            <a:xfrm>
              <a:off x="4389446"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7" name="object 167"/>
            <p:cNvSpPr/>
            <p:nvPr/>
          </p:nvSpPr>
          <p:spPr>
            <a:xfrm>
              <a:off x="4872872"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8" name="object 168"/>
            <p:cNvSpPr/>
            <p:nvPr/>
          </p:nvSpPr>
          <p:spPr>
            <a:xfrm>
              <a:off x="4872874"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69" name="object 169"/>
            <p:cNvSpPr/>
            <p:nvPr/>
          </p:nvSpPr>
          <p:spPr>
            <a:xfrm>
              <a:off x="5356300"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0" name="object 170"/>
            <p:cNvSpPr/>
            <p:nvPr/>
          </p:nvSpPr>
          <p:spPr>
            <a:xfrm>
              <a:off x="5356304"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1" name="object 171"/>
            <p:cNvSpPr/>
            <p:nvPr/>
          </p:nvSpPr>
          <p:spPr>
            <a:xfrm>
              <a:off x="5839729"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2" name="object 172"/>
            <p:cNvSpPr/>
            <p:nvPr/>
          </p:nvSpPr>
          <p:spPr>
            <a:xfrm>
              <a:off x="5839732"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3" name="object 173"/>
            <p:cNvSpPr/>
            <p:nvPr/>
          </p:nvSpPr>
          <p:spPr>
            <a:xfrm>
              <a:off x="6323157"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4" name="object 174"/>
            <p:cNvSpPr/>
            <p:nvPr/>
          </p:nvSpPr>
          <p:spPr>
            <a:xfrm>
              <a:off x="6323160"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5" name="object 175"/>
            <p:cNvSpPr/>
            <p:nvPr/>
          </p:nvSpPr>
          <p:spPr>
            <a:xfrm>
              <a:off x="6806585"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6" name="object 176"/>
            <p:cNvSpPr/>
            <p:nvPr/>
          </p:nvSpPr>
          <p:spPr>
            <a:xfrm>
              <a:off x="6806589"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7" name="object 177"/>
            <p:cNvSpPr/>
            <p:nvPr/>
          </p:nvSpPr>
          <p:spPr>
            <a:xfrm>
              <a:off x="7287589"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8" name="object 178"/>
            <p:cNvSpPr/>
            <p:nvPr/>
          </p:nvSpPr>
          <p:spPr>
            <a:xfrm>
              <a:off x="3092450"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79" name="object 179"/>
            <p:cNvSpPr/>
            <p:nvPr/>
          </p:nvSpPr>
          <p:spPr>
            <a:xfrm>
              <a:off x="3906012"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0" name="object 180"/>
            <p:cNvSpPr/>
            <p:nvPr/>
          </p:nvSpPr>
          <p:spPr>
            <a:xfrm>
              <a:off x="3906017"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1" name="object 181"/>
            <p:cNvSpPr/>
            <p:nvPr/>
          </p:nvSpPr>
          <p:spPr>
            <a:xfrm>
              <a:off x="4389443"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2" name="object 182"/>
            <p:cNvSpPr/>
            <p:nvPr/>
          </p:nvSpPr>
          <p:spPr>
            <a:xfrm>
              <a:off x="4389446"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3" name="object 183"/>
            <p:cNvSpPr/>
            <p:nvPr/>
          </p:nvSpPr>
          <p:spPr>
            <a:xfrm>
              <a:off x="4872872"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4" name="object 184"/>
            <p:cNvSpPr/>
            <p:nvPr/>
          </p:nvSpPr>
          <p:spPr>
            <a:xfrm>
              <a:off x="4872874"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5" name="object 185"/>
            <p:cNvSpPr/>
            <p:nvPr/>
          </p:nvSpPr>
          <p:spPr>
            <a:xfrm>
              <a:off x="5356300"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6" name="object 186"/>
            <p:cNvSpPr/>
            <p:nvPr/>
          </p:nvSpPr>
          <p:spPr>
            <a:xfrm>
              <a:off x="5356304"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7" name="object 187"/>
            <p:cNvSpPr/>
            <p:nvPr/>
          </p:nvSpPr>
          <p:spPr>
            <a:xfrm>
              <a:off x="5839729"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8" name="object 188"/>
            <p:cNvSpPr/>
            <p:nvPr/>
          </p:nvSpPr>
          <p:spPr>
            <a:xfrm>
              <a:off x="5839732"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89" name="object 189"/>
            <p:cNvSpPr/>
            <p:nvPr/>
          </p:nvSpPr>
          <p:spPr>
            <a:xfrm>
              <a:off x="6323157"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0" name="object 190"/>
            <p:cNvSpPr/>
            <p:nvPr/>
          </p:nvSpPr>
          <p:spPr>
            <a:xfrm>
              <a:off x="6323160"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1" name="object 191"/>
            <p:cNvSpPr/>
            <p:nvPr/>
          </p:nvSpPr>
          <p:spPr>
            <a:xfrm>
              <a:off x="6806585"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2" name="object 192"/>
            <p:cNvSpPr/>
            <p:nvPr/>
          </p:nvSpPr>
          <p:spPr>
            <a:xfrm>
              <a:off x="6806589"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3" name="object 193"/>
            <p:cNvSpPr/>
            <p:nvPr/>
          </p:nvSpPr>
          <p:spPr>
            <a:xfrm>
              <a:off x="7287589"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4" name="object 194"/>
            <p:cNvSpPr/>
            <p:nvPr/>
          </p:nvSpPr>
          <p:spPr>
            <a:xfrm>
              <a:off x="3092450"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5" name="object 195"/>
            <p:cNvSpPr/>
            <p:nvPr/>
          </p:nvSpPr>
          <p:spPr>
            <a:xfrm>
              <a:off x="3906012"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6" name="object 196"/>
            <p:cNvSpPr/>
            <p:nvPr/>
          </p:nvSpPr>
          <p:spPr>
            <a:xfrm>
              <a:off x="3906017"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7" name="object 197"/>
            <p:cNvSpPr/>
            <p:nvPr/>
          </p:nvSpPr>
          <p:spPr>
            <a:xfrm>
              <a:off x="4389443"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8" name="object 198"/>
            <p:cNvSpPr/>
            <p:nvPr/>
          </p:nvSpPr>
          <p:spPr>
            <a:xfrm>
              <a:off x="4389446"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199" name="object 199"/>
            <p:cNvSpPr/>
            <p:nvPr/>
          </p:nvSpPr>
          <p:spPr>
            <a:xfrm>
              <a:off x="4872872"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0" name="object 200"/>
            <p:cNvSpPr/>
            <p:nvPr/>
          </p:nvSpPr>
          <p:spPr>
            <a:xfrm>
              <a:off x="4872874"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1" name="object 201"/>
            <p:cNvSpPr/>
            <p:nvPr/>
          </p:nvSpPr>
          <p:spPr>
            <a:xfrm>
              <a:off x="5356300"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2" name="object 202"/>
            <p:cNvSpPr/>
            <p:nvPr/>
          </p:nvSpPr>
          <p:spPr>
            <a:xfrm>
              <a:off x="5356304"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3" name="object 203"/>
            <p:cNvSpPr/>
            <p:nvPr/>
          </p:nvSpPr>
          <p:spPr>
            <a:xfrm>
              <a:off x="5839729"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4" name="object 204"/>
            <p:cNvSpPr/>
            <p:nvPr/>
          </p:nvSpPr>
          <p:spPr>
            <a:xfrm>
              <a:off x="5839732"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5" name="object 205"/>
            <p:cNvSpPr/>
            <p:nvPr/>
          </p:nvSpPr>
          <p:spPr>
            <a:xfrm>
              <a:off x="6323157"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6" name="object 206"/>
            <p:cNvSpPr/>
            <p:nvPr/>
          </p:nvSpPr>
          <p:spPr>
            <a:xfrm>
              <a:off x="6323160"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7" name="object 207"/>
            <p:cNvSpPr/>
            <p:nvPr/>
          </p:nvSpPr>
          <p:spPr>
            <a:xfrm>
              <a:off x="6806585"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8" name="object 208"/>
            <p:cNvSpPr/>
            <p:nvPr/>
          </p:nvSpPr>
          <p:spPr>
            <a:xfrm>
              <a:off x="6806589"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09" name="object 209"/>
            <p:cNvSpPr/>
            <p:nvPr/>
          </p:nvSpPr>
          <p:spPr>
            <a:xfrm>
              <a:off x="7287589"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0" name="object 210"/>
            <p:cNvSpPr/>
            <p:nvPr/>
          </p:nvSpPr>
          <p:spPr>
            <a:xfrm>
              <a:off x="3092450"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1" name="object 211"/>
            <p:cNvSpPr/>
            <p:nvPr/>
          </p:nvSpPr>
          <p:spPr>
            <a:xfrm>
              <a:off x="3906012"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2" name="object 212"/>
            <p:cNvSpPr/>
            <p:nvPr/>
          </p:nvSpPr>
          <p:spPr>
            <a:xfrm>
              <a:off x="3906017"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3" name="object 213"/>
            <p:cNvSpPr/>
            <p:nvPr/>
          </p:nvSpPr>
          <p:spPr>
            <a:xfrm>
              <a:off x="4389443"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4" name="object 214"/>
            <p:cNvSpPr/>
            <p:nvPr/>
          </p:nvSpPr>
          <p:spPr>
            <a:xfrm>
              <a:off x="4389446"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5" name="object 215"/>
            <p:cNvSpPr/>
            <p:nvPr/>
          </p:nvSpPr>
          <p:spPr>
            <a:xfrm>
              <a:off x="4872872"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6" name="object 216"/>
            <p:cNvSpPr/>
            <p:nvPr/>
          </p:nvSpPr>
          <p:spPr>
            <a:xfrm>
              <a:off x="4872874"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7" name="object 217"/>
            <p:cNvSpPr/>
            <p:nvPr/>
          </p:nvSpPr>
          <p:spPr>
            <a:xfrm>
              <a:off x="5356300"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8" name="object 218"/>
            <p:cNvSpPr/>
            <p:nvPr/>
          </p:nvSpPr>
          <p:spPr>
            <a:xfrm>
              <a:off x="5356304"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19" name="object 219"/>
            <p:cNvSpPr/>
            <p:nvPr/>
          </p:nvSpPr>
          <p:spPr>
            <a:xfrm>
              <a:off x="5839729"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0" name="object 220"/>
            <p:cNvSpPr/>
            <p:nvPr/>
          </p:nvSpPr>
          <p:spPr>
            <a:xfrm>
              <a:off x="5839732"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1" name="object 221"/>
            <p:cNvSpPr/>
            <p:nvPr/>
          </p:nvSpPr>
          <p:spPr>
            <a:xfrm>
              <a:off x="6323157"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2" name="object 222"/>
            <p:cNvSpPr/>
            <p:nvPr/>
          </p:nvSpPr>
          <p:spPr>
            <a:xfrm>
              <a:off x="6323160"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3" name="object 223"/>
            <p:cNvSpPr/>
            <p:nvPr/>
          </p:nvSpPr>
          <p:spPr>
            <a:xfrm>
              <a:off x="6806585"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4" name="object 224"/>
            <p:cNvSpPr/>
            <p:nvPr/>
          </p:nvSpPr>
          <p:spPr>
            <a:xfrm>
              <a:off x="6806589"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5" name="object 225"/>
            <p:cNvSpPr/>
            <p:nvPr/>
          </p:nvSpPr>
          <p:spPr>
            <a:xfrm>
              <a:off x="7287589"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6" name="object 226"/>
            <p:cNvSpPr/>
            <p:nvPr/>
          </p:nvSpPr>
          <p:spPr>
            <a:xfrm>
              <a:off x="3092450"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7" name="object 227"/>
            <p:cNvSpPr/>
            <p:nvPr/>
          </p:nvSpPr>
          <p:spPr>
            <a:xfrm>
              <a:off x="3906012"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8" name="object 228"/>
            <p:cNvSpPr/>
            <p:nvPr/>
          </p:nvSpPr>
          <p:spPr>
            <a:xfrm>
              <a:off x="3906017"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29" name="object 229"/>
            <p:cNvSpPr/>
            <p:nvPr/>
          </p:nvSpPr>
          <p:spPr>
            <a:xfrm>
              <a:off x="4389443"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0" name="object 230"/>
            <p:cNvSpPr/>
            <p:nvPr/>
          </p:nvSpPr>
          <p:spPr>
            <a:xfrm>
              <a:off x="4389446"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1" name="object 231"/>
            <p:cNvSpPr/>
            <p:nvPr/>
          </p:nvSpPr>
          <p:spPr>
            <a:xfrm>
              <a:off x="4872872"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2" name="object 232"/>
            <p:cNvSpPr/>
            <p:nvPr/>
          </p:nvSpPr>
          <p:spPr>
            <a:xfrm>
              <a:off x="4872874"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3" name="object 233"/>
            <p:cNvSpPr/>
            <p:nvPr/>
          </p:nvSpPr>
          <p:spPr>
            <a:xfrm>
              <a:off x="5356300"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4" name="object 234"/>
            <p:cNvSpPr/>
            <p:nvPr/>
          </p:nvSpPr>
          <p:spPr>
            <a:xfrm>
              <a:off x="5356304"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5" name="object 235"/>
            <p:cNvSpPr/>
            <p:nvPr/>
          </p:nvSpPr>
          <p:spPr>
            <a:xfrm>
              <a:off x="5839729"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6" name="object 236"/>
            <p:cNvSpPr/>
            <p:nvPr/>
          </p:nvSpPr>
          <p:spPr>
            <a:xfrm>
              <a:off x="5839732"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7" name="object 237"/>
            <p:cNvSpPr/>
            <p:nvPr/>
          </p:nvSpPr>
          <p:spPr>
            <a:xfrm>
              <a:off x="6323157"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8" name="object 238"/>
            <p:cNvSpPr/>
            <p:nvPr/>
          </p:nvSpPr>
          <p:spPr>
            <a:xfrm>
              <a:off x="6323160"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39" name="object 239"/>
            <p:cNvSpPr/>
            <p:nvPr/>
          </p:nvSpPr>
          <p:spPr>
            <a:xfrm>
              <a:off x="6806585"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0" name="object 240"/>
            <p:cNvSpPr/>
            <p:nvPr/>
          </p:nvSpPr>
          <p:spPr>
            <a:xfrm>
              <a:off x="6806589"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1" name="object 241"/>
            <p:cNvSpPr/>
            <p:nvPr/>
          </p:nvSpPr>
          <p:spPr>
            <a:xfrm>
              <a:off x="7287589"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2" name="object 242"/>
            <p:cNvSpPr/>
            <p:nvPr/>
          </p:nvSpPr>
          <p:spPr>
            <a:xfrm>
              <a:off x="3092450"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3" name="object 243"/>
            <p:cNvSpPr/>
            <p:nvPr/>
          </p:nvSpPr>
          <p:spPr>
            <a:xfrm>
              <a:off x="3906012"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4" name="object 244"/>
            <p:cNvSpPr/>
            <p:nvPr/>
          </p:nvSpPr>
          <p:spPr>
            <a:xfrm>
              <a:off x="3906017"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5" name="object 245"/>
            <p:cNvSpPr/>
            <p:nvPr/>
          </p:nvSpPr>
          <p:spPr>
            <a:xfrm>
              <a:off x="4389443"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6" name="object 246"/>
            <p:cNvSpPr/>
            <p:nvPr/>
          </p:nvSpPr>
          <p:spPr>
            <a:xfrm>
              <a:off x="4389446"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7" name="object 247"/>
            <p:cNvSpPr/>
            <p:nvPr/>
          </p:nvSpPr>
          <p:spPr>
            <a:xfrm>
              <a:off x="4872872"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8" name="object 248"/>
            <p:cNvSpPr/>
            <p:nvPr/>
          </p:nvSpPr>
          <p:spPr>
            <a:xfrm>
              <a:off x="4872874"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49" name="object 249"/>
            <p:cNvSpPr/>
            <p:nvPr/>
          </p:nvSpPr>
          <p:spPr>
            <a:xfrm>
              <a:off x="5356300"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0" name="object 250"/>
            <p:cNvSpPr/>
            <p:nvPr/>
          </p:nvSpPr>
          <p:spPr>
            <a:xfrm>
              <a:off x="5356304"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1" name="object 251"/>
            <p:cNvSpPr/>
            <p:nvPr/>
          </p:nvSpPr>
          <p:spPr>
            <a:xfrm>
              <a:off x="5839729"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2" name="object 252"/>
            <p:cNvSpPr/>
            <p:nvPr/>
          </p:nvSpPr>
          <p:spPr>
            <a:xfrm>
              <a:off x="5839732"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3" name="object 253"/>
            <p:cNvSpPr/>
            <p:nvPr/>
          </p:nvSpPr>
          <p:spPr>
            <a:xfrm>
              <a:off x="6323157"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4" name="object 254"/>
            <p:cNvSpPr/>
            <p:nvPr/>
          </p:nvSpPr>
          <p:spPr>
            <a:xfrm>
              <a:off x="6323160"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5" name="object 255"/>
            <p:cNvSpPr/>
            <p:nvPr/>
          </p:nvSpPr>
          <p:spPr>
            <a:xfrm>
              <a:off x="6806585"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6" name="object 256"/>
            <p:cNvSpPr/>
            <p:nvPr/>
          </p:nvSpPr>
          <p:spPr>
            <a:xfrm>
              <a:off x="6806589"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7" name="object 257"/>
            <p:cNvSpPr/>
            <p:nvPr/>
          </p:nvSpPr>
          <p:spPr>
            <a:xfrm>
              <a:off x="7287589"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8" name="object 258"/>
            <p:cNvSpPr/>
            <p:nvPr/>
          </p:nvSpPr>
          <p:spPr>
            <a:xfrm>
              <a:off x="3092450"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59" name="object 259"/>
            <p:cNvSpPr/>
            <p:nvPr/>
          </p:nvSpPr>
          <p:spPr>
            <a:xfrm>
              <a:off x="3906012"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0" name="object 260"/>
            <p:cNvSpPr/>
            <p:nvPr/>
          </p:nvSpPr>
          <p:spPr>
            <a:xfrm>
              <a:off x="3906017"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1" name="object 261"/>
            <p:cNvSpPr/>
            <p:nvPr/>
          </p:nvSpPr>
          <p:spPr>
            <a:xfrm>
              <a:off x="4389443"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2" name="object 262"/>
            <p:cNvSpPr/>
            <p:nvPr/>
          </p:nvSpPr>
          <p:spPr>
            <a:xfrm>
              <a:off x="4389446"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3" name="object 263"/>
            <p:cNvSpPr/>
            <p:nvPr/>
          </p:nvSpPr>
          <p:spPr>
            <a:xfrm>
              <a:off x="4872872"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4" name="object 264"/>
            <p:cNvSpPr/>
            <p:nvPr/>
          </p:nvSpPr>
          <p:spPr>
            <a:xfrm>
              <a:off x="4872874"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5" name="object 265"/>
            <p:cNvSpPr/>
            <p:nvPr/>
          </p:nvSpPr>
          <p:spPr>
            <a:xfrm>
              <a:off x="5356300"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6" name="object 266"/>
            <p:cNvSpPr/>
            <p:nvPr/>
          </p:nvSpPr>
          <p:spPr>
            <a:xfrm>
              <a:off x="5356304"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7" name="object 267"/>
            <p:cNvSpPr/>
            <p:nvPr/>
          </p:nvSpPr>
          <p:spPr>
            <a:xfrm>
              <a:off x="5839729"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8" name="object 268"/>
            <p:cNvSpPr/>
            <p:nvPr/>
          </p:nvSpPr>
          <p:spPr>
            <a:xfrm>
              <a:off x="5839732"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69" name="object 269"/>
            <p:cNvSpPr/>
            <p:nvPr/>
          </p:nvSpPr>
          <p:spPr>
            <a:xfrm>
              <a:off x="6323157"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0" name="object 270"/>
            <p:cNvSpPr/>
            <p:nvPr/>
          </p:nvSpPr>
          <p:spPr>
            <a:xfrm>
              <a:off x="6323160"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1" name="object 271"/>
            <p:cNvSpPr/>
            <p:nvPr/>
          </p:nvSpPr>
          <p:spPr>
            <a:xfrm>
              <a:off x="6806585"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2" name="object 272"/>
            <p:cNvSpPr/>
            <p:nvPr/>
          </p:nvSpPr>
          <p:spPr>
            <a:xfrm>
              <a:off x="6806589"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3" name="object 273"/>
            <p:cNvSpPr/>
            <p:nvPr/>
          </p:nvSpPr>
          <p:spPr>
            <a:xfrm>
              <a:off x="7287589"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4" name="object 274"/>
            <p:cNvSpPr/>
            <p:nvPr/>
          </p:nvSpPr>
          <p:spPr>
            <a:xfrm>
              <a:off x="3092450"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5" name="object 275"/>
            <p:cNvSpPr/>
            <p:nvPr/>
          </p:nvSpPr>
          <p:spPr>
            <a:xfrm>
              <a:off x="3906012"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6" name="object 276"/>
            <p:cNvSpPr/>
            <p:nvPr/>
          </p:nvSpPr>
          <p:spPr>
            <a:xfrm>
              <a:off x="3906017"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7" name="object 277"/>
            <p:cNvSpPr/>
            <p:nvPr/>
          </p:nvSpPr>
          <p:spPr>
            <a:xfrm>
              <a:off x="4389443"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8" name="object 278"/>
            <p:cNvSpPr/>
            <p:nvPr/>
          </p:nvSpPr>
          <p:spPr>
            <a:xfrm>
              <a:off x="4389446"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79" name="object 279"/>
            <p:cNvSpPr/>
            <p:nvPr/>
          </p:nvSpPr>
          <p:spPr>
            <a:xfrm>
              <a:off x="4872872"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0" name="object 280"/>
            <p:cNvSpPr/>
            <p:nvPr/>
          </p:nvSpPr>
          <p:spPr>
            <a:xfrm>
              <a:off x="4872874"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1" name="object 281"/>
            <p:cNvSpPr/>
            <p:nvPr/>
          </p:nvSpPr>
          <p:spPr>
            <a:xfrm>
              <a:off x="5356300"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2" name="object 282"/>
            <p:cNvSpPr/>
            <p:nvPr/>
          </p:nvSpPr>
          <p:spPr>
            <a:xfrm>
              <a:off x="5356304"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3" name="object 283"/>
            <p:cNvSpPr/>
            <p:nvPr/>
          </p:nvSpPr>
          <p:spPr>
            <a:xfrm>
              <a:off x="5839729"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4" name="object 284"/>
            <p:cNvSpPr/>
            <p:nvPr/>
          </p:nvSpPr>
          <p:spPr>
            <a:xfrm>
              <a:off x="5839732"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5" name="object 285"/>
            <p:cNvSpPr/>
            <p:nvPr/>
          </p:nvSpPr>
          <p:spPr>
            <a:xfrm>
              <a:off x="6323157"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6" name="object 286"/>
            <p:cNvSpPr/>
            <p:nvPr/>
          </p:nvSpPr>
          <p:spPr>
            <a:xfrm>
              <a:off x="6323160"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7" name="object 287"/>
            <p:cNvSpPr/>
            <p:nvPr/>
          </p:nvSpPr>
          <p:spPr>
            <a:xfrm>
              <a:off x="6806585"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8" name="object 288"/>
            <p:cNvSpPr/>
            <p:nvPr/>
          </p:nvSpPr>
          <p:spPr>
            <a:xfrm>
              <a:off x="6806589"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89" name="object 289"/>
            <p:cNvSpPr/>
            <p:nvPr/>
          </p:nvSpPr>
          <p:spPr>
            <a:xfrm>
              <a:off x="7287589"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0" name="object 290"/>
            <p:cNvSpPr/>
            <p:nvPr/>
          </p:nvSpPr>
          <p:spPr>
            <a:xfrm>
              <a:off x="3092450"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1" name="object 291"/>
            <p:cNvSpPr/>
            <p:nvPr/>
          </p:nvSpPr>
          <p:spPr>
            <a:xfrm>
              <a:off x="3906012"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2" name="object 292"/>
            <p:cNvSpPr/>
            <p:nvPr/>
          </p:nvSpPr>
          <p:spPr>
            <a:xfrm>
              <a:off x="3906017"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3" name="object 293"/>
            <p:cNvSpPr/>
            <p:nvPr/>
          </p:nvSpPr>
          <p:spPr>
            <a:xfrm>
              <a:off x="4389443"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4" name="object 294"/>
            <p:cNvSpPr/>
            <p:nvPr/>
          </p:nvSpPr>
          <p:spPr>
            <a:xfrm>
              <a:off x="4389446"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5" name="object 295"/>
            <p:cNvSpPr/>
            <p:nvPr/>
          </p:nvSpPr>
          <p:spPr>
            <a:xfrm>
              <a:off x="4872872"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6" name="object 296"/>
            <p:cNvSpPr/>
            <p:nvPr/>
          </p:nvSpPr>
          <p:spPr>
            <a:xfrm>
              <a:off x="4872874"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7" name="object 297"/>
            <p:cNvSpPr/>
            <p:nvPr/>
          </p:nvSpPr>
          <p:spPr>
            <a:xfrm>
              <a:off x="5356300"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8" name="object 298"/>
            <p:cNvSpPr/>
            <p:nvPr/>
          </p:nvSpPr>
          <p:spPr>
            <a:xfrm>
              <a:off x="5356304"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299" name="object 299"/>
            <p:cNvSpPr/>
            <p:nvPr/>
          </p:nvSpPr>
          <p:spPr>
            <a:xfrm>
              <a:off x="5839729"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0" name="object 300"/>
            <p:cNvSpPr/>
            <p:nvPr/>
          </p:nvSpPr>
          <p:spPr>
            <a:xfrm>
              <a:off x="5839732"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1" name="object 301"/>
            <p:cNvSpPr/>
            <p:nvPr/>
          </p:nvSpPr>
          <p:spPr>
            <a:xfrm>
              <a:off x="6323157"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2" name="object 302"/>
            <p:cNvSpPr/>
            <p:nvPr/>
          </p:nvSpPr>
          <p:spPr>
            <a:xfrm>
              <a:off x="6323160"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3" name="object 303"/>
            <p:cNvSpPr/>
            <p:nvPr/>
          </p:nvSpPr>
          <p:spPr>
            <a:xfrm>
              <a:off x="6806585"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4" name="object 304"/>
            <p:cNvSpPr/>
            <p:nvPr/>
          </p:nvSpPr>
          <p:spPr>
            <a:xfrm>
              <a:off x="6806589"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5" name="object 305"/>
            <p:cNvSpPr/>
            <p:nvPr/>
          </p:nvSpPr>
          <p:spPr>
            <a:xfrm>
              <a:off x="7287589"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6" name="object 306"/>
            <p:cNvSpPr/>
            <p:nvPr/>
          </p:nvSpPr>
          <p:spPr>
            <a:xfrm>
              <a:off x="3092450"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7" name="object 307"/>
            <p:cNvSpPr/>
            <p:nvPr/>
          </p:nvSpPr>
          <p:spPr>
            <a:xfrm>
              <a:off x="3906012"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8" name="object 308"/>
            <p:cNvSpPr/>
            <p:nvPr/>
          </p:nvSpPr>
          <p:spPr>
            <a:xfrm>
              <a:off x="3906017"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09" name="object 309"/>
            <p:cNvSpPr/>
            <p:nvPr/>
          </p:nvSpPr>
          <p:spPr>
            <a:xfrm>
              <a:off x="4389443"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0" name="object 310"/>
            <p:cNvSpPr/>
            <p:nvPr/>
          </p:nvSpPr>
          <p:spPr>
            <a:xfrm>
              <a:off x="4389446"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1" name="object 311"/>
            <p:cNvSpPr/>
            <p:nvPr/>
          </p:nvSpPr>
          <p:spPr>
            <a:xfrm>
              <a:off x="4872872"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2" name="object 312"/>
            <p:cNvSpPr/>
            <p:nvPr/>
          </p:nvSpPr>
          <p:spPr>
            <a:xfrm>
              <a:off x="4872874"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3" name="object 313"/>
            <p:cNvSpPr/>
            <p:nvPr/>
          </p:nvSpPr>
          <p:spPr>
            <a:xfrm>
              <a:off x="5356300"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4" name="object 314"/>
            <p:cNvSpPr/>
            <p:nvPr/>
          </p:nvSpPr>
          <p:spPr>
            <a:xfrm>
              <a:off x="5356304"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5" name="object 315"/>
            <p:cNvSpPr/>
            <p:nvPr/>
          </p:nvSpPr>
          <p:spPr>
            <a:xfrm>
              <a:off x="5839729"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6" name="object 316"/>
            <p:cNvSpPr/>
            <p:nvPr/>
          </p:nvSpPr>
          <p:spPr>
            <a:xfrm>
              <a:off x="5839732"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7" name="object 317"/>
            <p:cNvSpPr/>
            <p:nvPr/>
          </p:nvSpPr>
          <p:spPr>
            <a:xfrm>
              <a:off x="6323157"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8" name="object 318"/>
            <p:cNvSpPr/>
            <p:nvPr/>
          </p:nvSpPr>
          <p:spPr>
            <a:xfrm>
              <a:off x="6323160"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19" name="object 319"/>
            <p:cNvSpPr/>
            <p:nvPr/>
          </p:nvSpPr>
          <p:spPr>
            <a:xfrm>
              <a:off x="6806585"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20" name="object 320"/>
            <p:cNvSpPr/>
            <p:nvPr/>
          </p:nvSpPr>
          <p:spPr>
            <a:xfrm>
              <a:off x="6806589"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321" name="object 321"/>
            <p:cNvSpPr/>
            <p:nvPr/>
          </p:nvSpPr>
          <p:spPr>
            <a:xfrm>
              <a:off x="7287589"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latin typeface="HelveticaNeueLT Std Cn" pitchFamily="34" charset="0"/>
              </a:endParaRPr>
            </a:p>
          </p:txBody>
        </p:sp>
        <p:sp>
          <p:nvSpPr>
            <p:cNvPr id="418" name="object 2"/>
            <p:cNvSpPr/>
            <p:nvPr/>
          </p:nvSpPr>
          <p:spPr>
            <a:xfrm>
              <a:off x="3002432"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19" name="object 3"/>
            <p:cNvSpPr/>
            <p:nvPr/>
          </p:nvSpPr>
          <p:spPr>
            <a:xfrm>
              <a:off x="3815994"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0" name="object 4"/>
            <p:cNvSpPr/>
            <p:nvPr/>
          </p:nvSpPr>
          <p:spPr>
            <a:xfrm>
              <a:off x="3815999"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1" name="object 5"/>
            <p:cNvSpPr/>
            <p:nvPr/>
          </p:nvSpPr>
          <p:spPr>
            <a:xfrm>
              <a:off x="4299425"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2" name="object 6"/>
            <p:cNvSpPr/>
            <p:nvPr/>
          </p:nvSpPr>
          <p:spPr>
            <a:xfrm>
              <a:off x="4299428"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3" name="object 7"/>
            <p:cNvSpPr/>
            <p:nvPr/>
          </p:nvSpPr>
          <p:spPr>
            <a:xfrm>
              <a:off x="4782854"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4" name="object 8"/>
            <p:cNvSpPr/>
            <p:nvPr/>
          </p:nvSpPr>
          <p:spPr>
            <a:xfrm>
              <a:off x="4782856"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5" name="object 9"/>
            <p:cNvSpPr/>
            <p:nvPr/>
          </p:nvSpPr>
          <p:spPr>
            <a:xfrm>
              <a:off x="5266282"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6" name="object 10"/>
            <p:cNvSpPr/>
            <p:nvPr/>
          </p:nvSpPr>
          <p:spPr>
            <a:xfrm>
              <a:off x="5266286"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7" name="object 11"/>
            <p:cNvSpPr/>
            <p:nvPr/>
          </p:nvSpPr>
          <p:spPr>
            <a:xfrm>
              <a:off x="5749711"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8" name="object 12"/>
            <p:cNvSpPr/>
            <p:nvPr/>
          </p:nvSpPr>
          <p:spPr>
            <a:xfrm>
              <a:off x="5749714"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29" name="object 13"/>
            <p:cNvSpPr/>
            <p:nvPr/>
          </p:nvSpPr>
          <p:spPr>
            <a:xfrm>
              <a:off x="6233139"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0" name="object 14"/>
            <p:cNvSpPr/>
            <p:nvPr/>
          </p:nvSpPr>
          <p:spPr>
            <a:xfrm>
              <a:off x="6233142"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1" name="object 15"/>
            <p:cNvSpPr/>
            <p:nvPr/>
          </p:nvSpPr>
          <p:spPr>
            <a:xfrm>
              <a:off x="6716567"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2" name="object 16"/>
            <p:cNvSpPr/>
            <p:nvPr/>
          </p:nvSpPr>
          <p:spPr>
            <a:xfrm>
              <a:off x="6716571"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3" name="object 17"/>
            <p:cNvSpPr/>
            <p:nvPr/>
          </p:nvSpPr>
          <p:spPr>
            <a:xfrm>
              <a:off x="7197571" y="85422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4" name="object 18"/>
            <p:cNvSpPr/>
            <p:nvPr/>
          </p:nvSpPr>
          <p:spPr>
            <a:xfrm>
              <a:off x="3002432"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5" name="object 19"/>
            <p:cNvSpPr/>
            <p:nvPr/>
          </p:nvSpPr>
          <p:spPr>
            <a:xfrm>
              <a:off x="3815994"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6" name="object 20"/>
            <p:cNvSpPr/>
            <p:nvPr/>
          </p:nvSpPr>
          <p:spPr>
            <a:xfrm>
              <a:off x="3815999"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7" name="object 21"/>
            <p:cNvSpPr/>
            <p:nvPr/>
          </p:nvSpPr>
          <p:spPr>
            <a:xfrm>
              <a:off x="4299425"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8" name="object 22"/>
            <p:cNvSpPr/>
            <p:nvPr/>
          </p:nvSpPr>
          <p:spPr>
            <a:xfrm>
              <a:off x="4299428"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39" name="object 23"/>
            <p:cNvSpPr/>
            <p:nvPr/>
          </p:nvSpPr>
          <p:spPr>
            <a:xfrm>
              <a:off x="4782854"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0" name="object 24"/>
            <p:cNvSpPr/>
            <p:nvPr/>
          </p:nvSpPr>
          <p:spPr>
            <a:xfrm>
              <a:off x="4782856"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1" name="object 25"/>
            <p:cNvSpPr/>
            <p:nvPr/>
          </p:nvSpPr>
          <p:spPr>
            <a:xfrm>
              <a:off x="5266282"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2" name="object 26"/>
            <p:cNvSpPr/>
            <p:nvPr/>
          </p:nvSpPr>
          <p:spPr>
            <a:xfrm>
              <a:off x="5266286"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3" name="object 27"/>
            <p:cNvSpPr/>
            <p:nvPr/>
          </p:nvSpPr>
          <p:spPr>
            <a:xfrm>
              <a:off x="5749711"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4" name="object 28"/>
            <p:cNvSpPr/>
            <p:nvPr/>
          </p:nvSpPr>
          <p:spPr>
            <a:xfrm>
              <a:off x="5749714"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5" name="object 29"/>
            <p:cNvSpPr/>
            <p:nvPr/>
          </p:nvSpPr>
          <p:spPr>
            <a:xfrm>
              <a:off x="6233139"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6" name="object 30"/>
            <p:cNvSpPr/>
            <p:nvPr/>
          </p:nvSpPr>
          <p:spPr>
            <a:xfrm>
              <a:off x="6233142"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7" name="object 31"/>
            <p:cNvSpPr/>
            <p:nvPr/>
          </p:nvSpPr>
          <p:spPr>
            <a:xfrm>
              <a:off x="6716567"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8" name="object 32"/>
            <p:cNvSpPr/>
            <p:nvPr/>
          </p:nvSpPr>
          <p:spPr>
            <a:xfrm>
              <a:off x="6716571"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49" name="object 33"/>
            <p:cNvSpPr/>
            <p:nvPr/>
          </p:nvSpPr>
          <p:spPr>
            <a:xfrm>
              <a:off x="7197571" y="104513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0" name="object 34"/>
            <p:cNvSpPr/>
            <p:nvPr/>
          </p:nvSpPr>
          <p:spPr>
            <a:xfrm>
              <a:off x="3002432"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1" name="object 35"/>
            <p:cNvSpPr/>
            <p:nvPr/>
          </p:nvSpPr>
          <p:spPr>
            <a:xfrm>
              <a:off x="3815994"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2" name="object 36"/>
            <p:cNvSpPr/>
            <p:nvPr/>
          </p:nvSpPr>
          <p:spPr>
            <a:xfrm>
              <a:off x="3815999"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3" name="object 37"/>
            <p:cNvSpPr/>
            <p:nvPr/>
          </p:nvSpPr>
          <p:spPr>
            <a:xfrm>
              <a:off x="4299425"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4" name="object 38"/>
            <p:cNvSpPr/>
            <p:nvPr/>
          </p:nvSpPr>
          <p:spPr>
            <a:xfrm>
              <a:off x="4299428"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5" name="object 39"/>
            <p:cNvSpPr/>
            <p:nvPr/>
          </p:nvSpPr>
          <p:spPr>
            <a:xfrm>
              <a:off x="4782854"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6" name="object 40"/>
            <p:cNvSpPr/>
            <p:nvPr/>
          </p:nvSpPr>
          <p:spPr>
            <a:xfrm>
              <a:off x="4782856"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7" name="object 41"/>
            <p:cNvSpPr/>
            <p:nvPr/>
          </p:nvSpPr>
          <p:spPr>
            <a:xfrm>
              <a:off x="5266282"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8" name="object 42"/>
            <p:cNvSpPr/>
            <p:nvPr/>
          </p:nvSpPr>
          <p:spPr>
            <a:xfrm>
              <a:off x="5266286"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59" name="object 43"/>
            <p:cNvSpPr/>
            <p:nvPr/>
          </p:nvSpPr>
          <p:spPr>
            <a:xfrm>
              <a:off x="5749711"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0" name="object 44"/>
            <p:cNvSpPr/>
            <p:nvPr/>
          </p:nvSpPr>
          <p:spPr>
            <a:xfrm>
              <a:off x="5749714"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1" name="object 45"/>
            <p:cNvSpPr/>
            <p:nvPr/>
          </p:nvSpPr>
          <p:spPr>
            <a:xfrm>
              <a:off x="6233139"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2" name="object 46"/>
            <p:cNvSpPr/>
            <p:nvPr/>
          </p:nvSpPr>
          <p:spPr>
            <a:xfrm>
              <a:off x="6233142"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3" name="object 47"/>
            <p:cNvSpPr/>
            <p:nvPr/>
          </p:nvSpPr>
          <p:spPr>
            <a:xfrm>
              <a:off x="6716567"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4" name="object 48"/>
            <p:cNvSpPr/>
            <p:nvPr/>
          </p:nvSpPr>
          <p:spPr>
            <a:xfrm>
              <a:off x="6716571"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5" name="object 49"/>
            <p:cNvSpPr/>
            <p:nvPr/>
          </p:nvSpPr>
          <p:spPr>
            <a:xfrm>
              <a:off x="7197571" y="12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6" name="object 50"/>
            <p:cNvSpPr/>
            <p:nvPr/>
          </p:nvSpPr>
          <p:spPr>
            <a:xfrm>
              <a:off x="3002432"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7" name="object 51"/>
            <p:cNvSpPr/>
            <p:nvPr/>
          </p:nvSpPr>
          <p:spPr>
            <a:xfrm>
              <a:off x="3815994"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8" name="object 52"/>
            <p:cNvSpPr/>
            <p:nvPr/>
          </p:nvSpPr>
          <p:spPr>
            <a:xfrm>
              <a:off x="3815999"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69" name="object 53"/>
            <p:cNvSpPr/>
            <p:nvPr/>
          </p:nvSpPr>
          <p:spPr>
            <a:xfrm>
              <a:off x="4299425"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0" name="object 54"/>
            <p:cNvSpPr/>
            <p:nvPr/>
          </p:nvSpPr>
          <p:spPr>
            <a:xfrm>
              <a:off x="4299428"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1" name="object 55"/>
            <p:cNvSpPr/>
            <p:nvPr/>
          </p:nvSpPr>
          <p:spPr>
            <a:xfrm>
              <a:off x="4782854"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2" name="object 56"/>
            <p:cNvSpPr/>
            <p:nvPr/>
          </p:nvSpPr>
          <p:spPr>
            <a:xfrm>
              <a:off x="4782856"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3" name="object 57"/>
            <p:cNvSpPr/>
            <p:nvPr/>
          </p:nvSpPr>
          <p:spPr>
            <a:xfrm>
              <a:off x="5266282"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4" name="object 58"/>
            <p:cNvSpPr/>
            <p:nvPr/>
          </p:nvSpPr>
          <p:spPr>
            <a:xfrm>
              <a:off x="5266286"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5" name="object 59"/>
            <p:cNvSpPr/>
            <p:nvPr/>
          </p:nvSpPr>
          <p:spPr>
            <a:xfrm>
              <a:off x="5749711"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6" name="object 60"/>
            <p:cNvSpPr/>
            <p:nvPr/>
          </p:nvSpPr>
          <p:spPr>
            <a:xfrm>
              <a:off x="5749714"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7" name="object 61"/>
            <p:cNvSpPr/>
            <p:nvPr/>
          </p:nvSpPr>
          <p:spPr>
            <a:xfrm>
              <a:off x="6233139"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8" name="object 62"/>
            <p:cNvSpPr/>
            <p:nvPr/>
          </p:nvSpPr>
          <p:spPr>
            <a:xfrm>
              <a:off x="6233142"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79" name="object 63"/>
            <p:cNvSpPr/>
            <p:nvPr/>
          </p:nvSpPr>
          <p:spPr>
            <a:xfrm>
              <a:off x="6716567"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0" name="object 64"/>
            <p:cNvSpPr/>
            <p:nvPr/>
          </p:nvSpPr>
          <p:spPr>
            <a:xfrm>
              <a:off x="6716571"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1" name="object 65"/>
            <p:cNvSpPr/>
            <p:nvPr/>
          </p:nvSpPr>
          <p:spPr>
            <a:xfrm>
              <a:off x="7197571" y="14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2" name="object 66"/>
            <p:cNvSpPr/>
            <p:nvPr/>
          </p:nvSpPr>
          <p:spPr>
            <a:xfrm>
              <a:off x="3002432"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3" name="object 67"/>
            <p:cNvSpPr/>
            <p:nvPr/>
          </p:nvSpPr>
          <p:spPr>
            <a:xfrm>
              <a:off x="3815994"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4" name="object 68"/>
            <p:cNvSpPr/>
            <p:nvPr/>
          </p:nvSpPr>
          <p:spPr>
            <a:xfrm>
              <a:off x="3815999"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5" name="object 69"/>
            <p:cNvSpPr/>
            <p:nvPr/>
          </p:nvSpPr>
          <p:spPr>
            <a:xfrm>
              <a:off x="4299425"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6" name="object 70"/>
            <p:cNvSpPr/>
            <p:nvPr/>
          </p:nvSpPr>
          <p:spPr>
            <a:xfrm>
              <a:off x="4299428"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7" name="object 71"/>
            <p:cNvSpPr/>
            <p:nvPr/>
          </p:nvSpPr>
          <p:spPr>
            <a:xfrm>
              <a:off x="4782854"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8" name="object 72"/>
            <p:cNvSpPr/>
            <p:nvPr/>
          </p:nvSpPr>
          <p:spPr>
            <a:xfrm>
              <a:off x="4782856"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89" name="object 73"/>
            <p:cNvSpPr/>
            <p:nvPr/>
          </p:nvSpPr>
          <p:spPr>
            <a:xfrm>
              <a:off x="5266282"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0" name="object 74"/>
            <p:cNvSpPr/>
            <p:nvPr/>
          </p:nvSpPr>
          <p:spPr>
            <a:xfrm>
              <a:off x="5266286"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1" name="object 75"/>
            <p:cNvSpPr/>
            <p:nvPr/>
          </p:nvSpPr>
          <p:spPr>
            <a:xfrm>
              <a:off x="5749711"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2" name="object 76"/>
            <p:cNvSpPr/>
            <p:nvPr/>
          </p:nvSpPr>
          <p:spPr>
            <a:xfrm>
              <a:off x="5749714"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3" name="object 77"/>
            <p:cNvSpPr/>
            <p:nvPr/>
          </p:nvSpPr>
          <p:spPr>
            <a:xfrm>
              <a:off x="6233139"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4" name="object 78"/>
            <p:cNvSpPr/>
            <p:nvPr/>
          </p:nvSpPr>
          <p:spPr>
            <a:xfrm>
              <a:off x="6233142"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5" name="object 79"/>
            <p:cNvSpPr/>
            <p:nvPr/>
          </p:nvSpPr>
          <p:spPr>
            <a:xfrm>
              <a:off x="6716567"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6" name="object 80"/>
            <p:cNvSpPr/>
            <p:nvPr/>
          </p:nvSpPr>
          <p:spPr>
            <a:xfrm>
              <a:off x="6716571"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7" name="object 81"/>
            <p:cNvSpPr/>
            <p:nvPr/>
          </p:nvSpPr>
          <p:spPr>
            <a:xfrm>
              <a:off x="7197571" y="16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8" name="object 82"/>
            <p:cNvSpPr/>
            <p:nvPr/>
          </p:nvSpPr>
          <p:spPr>
            <a:xfrm>
              <a:off x="3002432"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499" name="object 83"/>
            <p:cNvSpPr/>
            <p:nvPr/>
          </p:nvSpPr>
          <p:spPr>
            <a:xfrm>
              <a:off x="3815994"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0" name="object 84"/>
            <p:cNvSpPr/>
            <p:nvPr/>
          </p:nvSpPr>
          <p:spPr>
            <a:xfrm>
              <a:off x="3815999"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1" name="object 85"/>
            <p:cNvSpPr/>
            <p:nvPr/>
          </p:nvSpPr>
          <p:spPr>
            <a:xfrm>
              <a:off x="4299425"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2" name="object 86"/>
            <p:cNvSpPr/>
            <p:nvPr/>
          </p:nvSpPr>
          <p:spPr>
            <a:xfrm>
              <a:off x="4299428"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3" name="object 87"/>
            <p:cNvSpPr/>
            <p:nvPr/>
          </p:nvSpPr>
          <p:spPr>
            <a:xfrm>
              <a:off x="4782854"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4" name="object 88"/>
            <p:cNvSpPr/>
            <p:nvPr/>
          </p:nvSpPr>
          <p:spPr>
            <a:xfrm>
              <a:off x="4782856"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5" name="object 89"/>
            <p:cNvSpPr/>
            <p:nvPr/>
          </p:nvSpPr>
          <p:spPr>
            <a:xfrm>
              <a:off x="5266282"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6" name="object 90"/>
            <p:cNvSpPr/>
            <p:nvPr/>
          </p:nvSpPr>
          <p:spPr>
            <a:xfrm>
              <a:off x="5266286"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7" name="object 91"/>
            <p:cNvSpPr/>
            <p:nvPr/>
          </p:nvSpPr>
          <p:spPr>
            <a:xfrm>
              <a:off x="5749711"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8" name="object 92"/>
            <p:cNvSpPr/>
            <p:nvPr/>
          </p:nvSpPr>
          <p:spPr>
            <a:xfrm>
              <a:off x="5749714"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09" name="object 93"/>
            <p:cNvSpPr/>
            <p:nvPr/>
          </p:nvSpPr>
          <p:spPr>
            <a:xfrm>
              <a:off x="6233139"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0" name="object 94"/>
            <p:cNvSpPr/>
            <p:nvPr/>
          </p:nvSpPr>
          <p:spPr>
            <a:xfrm>
              <a:off x="6233142"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1" name="object 95"/>
            <p:cNvSpPr/>
            <p:nvPr/>
          </p:nvSpPr>
          <p:spPr>
            <a:xfrm>
              <a:off x="6716567"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2" name="object 96"/>
            <p:cNvSpPr/>
            <p:nvPr/>
          </p:nvSpPr>
          <p:spPr>
            <a:xfrm>
              <a:off x="6716571"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3" name="object 97"/>
            <p:cNvSpPr/>
            <p:nvPr/>
          </p:nvSpPr>
          <p:spPr>
            <a:xfrm>
              <a:off x="7197571" y="1808775"/>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4" name="object 98"/>
            <p:cNvSpPr/>
            <p:nvPr/>
          </p:nvSpPr>
          <p:spPr>
            <a:xfrm>
              <a:off x="3002432"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5" name="object 99"/>
            <p:cNvSpPr/>
            <p:nvPr/>
          </p:nvSpPr>
          <p:spPr>
            <a:xfrm>
              <a:off x="3815994"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6" name="object 100"/>
            <p:cNvSpPr/>
            <p:nvPr/>
          </p:nvSpPr>
          <p:spPr>
            <a:xfrm>
              <a:off x="3815999"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7" name="object 101"/>
            <p:cNvSpPr/>
            <p:nvPr/>
          </p:nvSpPr>
          <p:spPr>
            <a:xfrm>
              <a:off x="4299425"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8" name="object 102"/>
            <p:cNvSpPr/>
            <p:nvPr/>
          </p:nvSpPr>
          <p:spPr>
            <a:xfrm>
              <a:off x="4299428"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19" name="object 103"/>
            <p:cNvSpPr/>
            <p:nvPr/>
          </p:nvSpPr>
          <p:spPr>
            <a:xfrm>
              <a:off x="4782854"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0" name="object 104"/>
            <p:cNvSpPr/>
            <p:nvPr/>
          </p:nvSpPr>
          <p:spPr>
            <a:xfrm>
              <a:off x="4782856"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1" name="object 105"/>
            <p:cNvSpPr/>
            <p:nvPr/>
          </p:nvSpPr>
          <p:spPr>
            <a:xfrm>
              <a:off x="5266282"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2" name="object 106"/>
            <p:cNvSpPr/>
            <p:nvPr/>
          </p:nvSpPr>
          <p:spPr>
            <a:xfrm>
              <a:off x="5266286"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3" name="object 107"/>
            <p:cNvSpPr/>
            <p:nvPr/>
          </p:nvSpPr>
          <p:spPr>
            <a:xfrm>
              <a:off x="5749711"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4" name="object 108"/>
            <p:cNvSpPr/>
            <p:nvPr/>
          </p:nvSpPr>
          <p:spPr>
            <a:xfrm>
              <a:off x="5749714"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5" name="object 109"/>
            <p:cNvSpPr/>
            <p:nvPr/>
          </p:nvSpPr>
          <p:spPr>
            <a:xfrm>
              <a:off x="6233139"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6" name="object 110"/>
            <p:cNvSpPr/>
            <p:nvPr/>
          </p:nvSpPr>
          <p:spPr>
            <a:xfrm>
              <a:off x="6233142"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7" name="object 111"/>
            <p:cNvSpPr/>
            <p:nvPr/>
          </p:nvSpPr>
          <p:spPr>
            <a:xfrm>
              <a:off x="6716567"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8" name="object 112"/>
            <p:cNvSpPr/>
            <p:nvPr/>
          </p:nvSpPr>
          <p:spPr>
            <a:xfrm>
              <a:off x="6716571"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29" name="object 113"/>
            <p:cNvSpPr/>
            <p:nvPr/>
          </p:nvSpPr>
          <p:spPr>
            <a:xfrm>
              <a:off x="7197571" y="199968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0" name="object 114"/>
            <p:cNvSpPr/>
            <p:nvPr/>
          </p:nvSpPr>
          <p:spPr>
            <a:xfrm>
              <a:off x="3002432"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1" name="object 115"/>
            <p:cNvSpPr/>
            <p:nvPr/>
          </p:nvSpPr>
          <p:spPr>
            <a:xfrm>
              <a:off x="3815994"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2" name="object 116"/>
            <p:cNvSpPr/>
            <p:nvPr/>
          </p:nvSpPr>
          <p:spPr>
            <a:xfrm>
              <a:off x="3815999"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3" name="object 117"/>
            <p:cNvSpPr/>
            <p:nvPr/>
          </p:nvSpPr>
          <p:spPr>
            <a:xfrm>
              <a:off x="4299425"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4" name="object 118"/>
            <p:cNvSpPr/>
            <p:nvPr/>
          </p:nvSpPr>
          <p:spPr>
            <a:xfrm>
              <a:off x="4299428"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5" name="object 119"/>
            <p:cNvSpPr/>
            <p:nvPr/>
          </p:nvSpPr>
          <p:spPr>
            <a:xfrm>
              <a:off x="4782854"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6" name="object 120"/>
            <p:cNvSpPr/>
            <p:nvPr/>
          </p:nvSpPr>
          <p:spPr>
            <a:xfrm>
              <a:off x="4782856"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7" name="object 121"/>
            <p:cNvSpPr/>
            <p:nvPr/>
          </p:nvSpPr>
          <p:spPr>
            <a:xfrm>
              <a:off x="5266282"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8" name="object 122"/>
            <p:cNvSpPr/>
            <p:nvPr/>
          </p:nvSpPr>
          <p:spPr>
            <a:xfrm>
              <a:off x="5266286"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39" name="object 123"/>
            <p:cNvSpPr/>
            <p:nvPr/>
          </p:nvSpPr>
          <p:spPr>
            <a:xfrm>
              <a:off x="5749711"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0" name="object 124"/>
            <p:cNvSpPr/>
            <p:nvPr/>
          </p:nvSpPr>
          <p:spPr>
            <a:xfrm>
              <a:off x="5749714"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1" name="object 125"/>
            <p:cNvSpPr/>
            <p:nvPr/>
          </p:nvSpPr>
          <p:spPr>
            <a:xfrm>
              <a:off x="6233139"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2" name="object 126"/>
            <p:cNvSpPr/>
            <p:nvPr/>
          </p:nvSpPr>
          <p:spPr>
            <a:xfrm>
              <a:off x="6233142"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3" name="object 127"/>
            <p:cNvSpPr/>
            <p:nvPr/>
          </p:nvSpPr>
          <p:spPr>
            <a:xfrm>
              <a:off x="6716567"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4" name="object 128"/>
            <p:cNvSpPr/>
            <p:nvPr/>
          </p:nvSpPr>
          <p:spPr>
            <a:xfrm>
              <a:off x="6716571"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5" name="object 129"/>
            <p:cNvSpPr/>
            <p:nvPr/>
          </p:nvSpPr>
          <p:spPr>
            <a:xfrm>
              <a:off x="7197571" y="21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6" name="object 130"/>
            <p:cNvSpPr/>
            <p:nvPr/>
          </p:nvSpPr>
          <p:spPr>
            <a:xfrm>
              <a:off x="3002432"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7" name="object 131"/>
            <p:cNvSpPr/>
            <p:nvPr/>
          </p:nvSpPr>
          <p:spPr>
            <a:xfrm>
              <a:off x="3815994"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8" name="object 132"/>
            <p:cNvSpPr/>
            <p:nvPr/>
          </p:nvSpPr>
          <p:spPr>
            <a:xfrm>
              <a:off x="3815999"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49" name="object 133"/>
            <p:cNvSpPr/>
            <p:nvPr/>
          </p:nvSpPr>
          <p:spPr>
            <a:xfrm>
              <a:off x="4299425"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0" name="object 134"/>
            <p:cNvSpPr/>
            <p:nvPr/>
          </p:nvSpPr>
          <p:spPr>
            <a:xfrm>
              <a:off x="4299428"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1" name="object 135"/>
            <p:cNvSpPr/>
            <p:nvPr/>
          </p:nvSpPr>
          <p:spPr>
            <a:xfrm>
              <a:off x="4782854"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2" name="object 136"/>
            <p:cNvSpPr/>
            <p:nvPr/>
          </p:nvSpPr>
          <p:spPr>
            <a:xfrm>
              <a:off x="4782856"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3" name="object 137"/>
            <p:cNvSpPr/>
            <p:nvPr/>
          </p:nvSpPr>
          <p:spPr>
            <a:xfrm>
              <a:off x="5266282"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4" name="object 138"/>
            <p:cNvSpPr/>
            <p:nvPr/>
          </p:nvSpPr>
          <p:spPr>
            <a:xfrm>
              <a:off x="5266286"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5" name="object 139"/>
            <p:cNvSpPr/>
            <p:nvPr/>
          </p:nvSpPr>
          <p:spPr>
            <a:xfrm>
              <a:off x="5749711"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6" name="object 140"/>
            <p:cNvSpPr/>
            <p:nvPr/>
          </p:nvSpPr>
          <p:spPr>
            <a:xfrm>
              <a:off x="5749714"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7" name="object 141"/>
            <p:cNvSpPr/>
            <p:nvPr/>
          </p:nvSpPr>
          <p:spPr>
            <a:xfrm>
              <a:off x="6233139"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8" name="object 142"/>
            <p:cNvSpPr/>
            <p:nvPr/>
          </p:nvSpPr>
          <p:spPr>
            <a:xfrm>
              <a:off x="6233142"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59" name="object 143"/>
            <p:cNvSpPr/>
            <p:nvPr/>
          </p:nvSpPr>
          <p:spPr>
            <a:xfrm>
              <a:off x="6716567"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0" name="object 144"/>
            <p:cNvSpPr/>
            <p:nvPr/>
          </p:nvSpPr>
          <p:spPr>
            <a:xfrm>
              <a:off x="6716571"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1" name="object 145"/>
            <p:cNvSpPr/>
            <p:nvPr/>
          </p:nvSpPr>
          <p:spPr>
            <a:xfrm>
              <a:off x="7197571" y="2381502"/>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2" name="object 146"/>
            <p:cNvSpPr/>
            <p:nvPr/>
          </p:nvSpPr>
          <p:spPr>
            <a:xfrm>
              <a:off x="3002432"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3" name="object 147"/>
            <p:cNvSpPr/>
            <p:nvPr/>
          </p:nvSpPr>
          <p:spPr>
            <a:xfrm>
              <a:off x="3815994"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4" name="object 148"/>
            <p:cNvSpPr/>
            <p:nvPr/>
          </p:nvSpPr>
          <p:spPr>
            <a:xfrm>
              <a:off x="3815999"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5" name="object 149"/>
            <p:cNvSpPr/>
            <p:nvPr/>
          </p:nvSpPr>
          <p:spPr>
            <a:xfrm>
              <a:off x="4299425"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6" name="object 150"/>
            <p:cNvSpPr/>
            <p:nvPr/>
          </p:nvSpPr>
          <p:spPr>
            <a:xfrm>
              <a:off x="4299428"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7" name="object 151"/>
            <p:cNvSpPr/>
            <p:nvPr/>
          </p:nvSpPr>
          <p:spPr>
            <a:xfrm>
              <a:off x="4782854"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8" name="object 152"/>
            <p:cNvSpPr/>
            <p:nvPr/>
          </p:nvSpPr>
          <p:spPr>
            <a:xfrm>
              <a:off x="4782856"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69" name="object 153"/>
            <p:cNvSpPr/>
            <p:nvPr/>
          </p:nvSpPr>
          <p:spPr>
            <a:xfrm>
              <a:off x="5266282"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0" name="object 154"/>
            <p:cNvSpPr/>
            <p:nvPr/>
          </p:nvSpPr>
          <p:spPr>
            <a:xfrm>
              <a:off x="5266286"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1" name="object 155"/>
            <p:cNvSpPr/>
            <p:nvPr/>
          </p:nvSpPr>
          <p:spPr>
            <a:xfrm>
              <a:off x="5749711"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2" name="object 156"/>
            <p:cNvSpPr/>
            <p:nvPr/>
          </p:nvSpPr>
          <p:spPr>
            <a:xfrm>
              <a:off x="5749714"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3" name="object 157"/>
            <p:cNvSpPr/>
            <p:nvPr/>
          </p:nvSpPr>
          <p:spPr>
            <a:xfrm>
              <a:off x="6233139"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4" name="object 158"/>
            <p:cNvSpPr/>
            <p:nvPr/>
          </p:nvSpPr>
          <p:spPr>
            <a:xfrm>
              <a:off x="6233142"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5" name="object 159"/>
            <p:cNvSpPr/>
            <p:nvPr/>
          </p:nvSpPr>
          <p:spPr>
            <a:xfrm>
              <a:off x="6716567"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6" name="object 160"/>
            <p:cNvSpPr/>
            <p:nvPr/>
          </p:nvSpPr>
          <p:spPr>
            <a:xfrm>
              <a:off x="6716571"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7" name="object 161"/>
            <p:cNvSpPr/>
            <p:nvPr/>
          </p:nvSpPr>
          <p:spPr>
            <a:xfrm>
              <a:off x="7197571" y="257241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8" name="object 162"/>
            <p:cNvSpPr/>
            <p:nvPr/>
          </p:nvSpPr>
          <p:spPr>
            <a:xfrm>
              <a:off x="3002432"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79" name="object 163"/>
            <p:cNvSpPr/>
            <p:nvPr/>
          </p:nvSpPr>
          <p:spPr>
            <a:xfrm>
              <a:off x="3815994"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0" name="object 164"/>
            <p:cNvSpPr/>
            <p:nvPr/>
          </p:nvSpPr>
          <p:spPr>
            <a:xfrm>
              <a:off x="3815999"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1" name="object 165"/>
            <p:cNvSpPr/>
            <p:nvPr/>
          </p:nvSpPr>
          <p:spPr>
            <a:xfrm>
              <a:off x="4299425"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2" name="object 166"/>
            <p:cNvSpPr/>
            <p:nvPr/>
          </p:nvSpPr>
          <p:spPr>
            <a:xfrm>
              <a:off x="4299428"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3" name="object 167"/>
            <p:cNvSpPr/>
            <p:nvPr/>
          </p:nvSpPr>
          <p:spPr>
            <a:xfrm>
              <a:off x="4782854"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4" name="object 168"/>
            <p:cNvSpPr/>
            <p:nvPr/>
          </p:nvSpPr>
          <p:spPr>
            <a:xfrm>
              <a:off x="4782856"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5" name="object 169"/>
            <p:cNvSpPr/>
            <p:nvPr/>
          </p:nvSpPr>
          <p:spPr>
            <a:xfrm>
              <a:off x="5266282"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6" name="object 170"/>
            <p:cNvSpPr/>
            <p:nvPr/>
          </p:nvSpPr>
          <p:spPr>
            <a:xfrm>
              <a:off x="5266286"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7" name="object 171"/>
            <p:cNvSpPr/>
            <p:nvPr/>
          </p:nvSpPr>
          <p:spPr>
            <a:xfrm>
              <a:off x="5749711"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8" name="object 172"/>
            <p:cNvSpPr/>
            <p:nvPr/>
          </p:nvSpPr>
          <p:spPr>
            <a:xfrm>
              <a:off x="5749714"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89" name="object 173"/>
            <p:cNvSpPr/>
            <p:nvPr/>
          </p:nvSpPr>
          <p:spPr>
            <a:xfrm>
              <a:off x="6233139"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0" name="object 174"/>
            <p:cNvSpPr/>
            <p:nvPr/>
          </p:nvSpPr>
          <p:spPr>
            <a:xfrm>
              <a:off x="6233142"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1" name="object 175"/>
            <p:cNvSpPr/>
            <p:nvPr/>
          </p:nvSpPr>
          <p:spPr>
            <a:xfrm>
              <a:off x="6716567"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2" name="object 176"/>
            <p:cNvSpPr/>
            <p:nvPr/>
          </p:nvSpPr>
          <p:spPr>
            <a:xfrm>
              <a:off x="6716571"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3" name="object 177"/>
            <p:cNvSpPr/>
            <p:nvPr/>
          </p:nvSpPr>
          <p:spPr>
            <a:xfrm>
              <a:off x="7197571" y="2763321"/>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4" name="object 178"/>
            <p:cNvSpPr/>
            <p:nvPr/>
          </p:nvSpPr>
          <p:spPr>
            <a:xfrm>
              <a:off x="3002432"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5" name="object 179"/>
            <p:cNvSpPr/>
            <p:nvPr/>
          </p:nvSpPr>
          <p:spPr>
            <a:xfrm>
              <a:off x="3815994"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6" name="object 180"/>
            <p:cNvSpPr/>
            <p:nvPr/>
          </p:nvSpPr>
          <p:spPr>
            <a:xfrm>
              <a:off x="3815999"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7" name="object 181"/>
            <p:cNvSpPr/>
            <p:nvPr/>
          </p:nvSpPr>
          <p:spPr>
            <a:xfrm>
              <a:off x="4299425"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8" name="object 182"/>
            <p:cNvSpPr/>
            <p:nvPr/>
          </p:nvSpPr>
          <p:spPr>
            <a:xfrm>
              <a:off x="4299428"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599" name="object 183"/>
            <p:cNvSpPr/>
            <p:nvPr/>
          </p:nvSpPr>
          <p:spPr>
            <a:xfrm>
              <a:off x="4782854"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0" name="object 184"/>
            <p:cNvSpPr/>
            <p:nvPr/>
          </p:nvSpPr>
          <p:spPr>
            <a:xfrm>
              <a:off x="4782856"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1" name="object 185"/>
            <p:cNvSpPr/>
            <p:nvPr/>
          </p:nvSpPr>
          <p:spPr>
            <a:xfrm>
              <a:off x="5266282"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2" name="object 186"/>
            <p:cNvSpPr/>
            <p:nvPr/>
          </p:nvSpPr>
          <p:spPr>
            <a:xfrm>
              <a:off x="5266286"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3" name="object 187"/>
            <p:cNvSpPr/>
            <p:nvPr/>
          </p:nvSpPr>
          <p:spPr>
            <a:xfrm>
              <a:off x="5749711"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4" name="object 188"/>
            <p:cNvSpPr/>
            <p:nvPr/>
          </p:nvSpPr>
          <p:spPr>
            <a:xfrm>
              <a:off x="5749714"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5" name="object 189"/>
            <p:cNvSpPr/>
            <p:nvPr/>
          </p:nvSpPr>
          <p:spPr>
            <a:xfrm>
              <a:off x="6233139"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6" name="object 190"/>
            <p:cNvSpPr/>
            <p:nvPr/>
          </p:nvSpPr>
          <p:spPr>
            <a:xfrm>
              <a:off x="6233142"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7" name="object 191"/>
            <p:cNvSpPr/>
            <p:nvPr/>
          </p:nvSpPr>
          <p:spPr>
            <a:xfrm>
              <a:off x="6716567"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8" name="object 192"/>
            <p:cNvSpPr/>
            <p:nvPr/>
          </p:nvSpPr>
          <p:spPr>
            <a:xfrm>
              <a:off x="6716571"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09" name="object 193"/>
            <p:cNvSpPr/>
            <p:nvPr/>
          </p:nvSpPr>
          <p:spPr>
            <a:xfrm>
              <a:off x="7197571" y="2954230"/>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0" name="object 194"/>
            <p:cNvSpPr/>
            <p:nvPr/>
          </p:nvSpPr>
          <p:spPr>
            <a:xfrm>
              <a:off x="3002432"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1" name="object 195"/>
            <p:cNvSpPr/>
            <p:nvPr/>
          </p:nvSpPr>
          <p:spPr>
            <a:xfrm>
              <a:off x="3815994"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2" name="object 196"/>
            <p:cNvSpPr/>
            <p:nvPr/>
          </p:nvSpPr>
          <p:spPr>
            <a:xfrm>
              <a:off x="3815999"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3" name="object 197"/>
            <p:cNvSpPr/>
            <p:nvPr/>
          </p:nvSpPr>
          <p:spPr>
            <a:xfrm>
              <a:off x="4299425"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4" name="object 198"/>
            <p:cNvSpPr/>
            <p:nvPr/>
          </p:nvSpPr>
          <p:spPr>
            <a:xfrm>
              <a:off x="4299428"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5" name="object 199"/>
            <p:cNvSpPr/>
            <p:nvPr/>
          </p:nvSpPr>
          <p:spPr>
            <a:xfrm>
              <a:off x="4782854"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6" name="object 200"/>
            <p:cNvSpPr/>
            <p:nvPr/>
          </p:nvSpPr>
          <p:spPr>
            <a:xfrm>
              <a:off x="4782856"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7" name="object 201"/>
            <p:cNvSpPr/>
            <p:nvPr/>
          </p:nvSpPr>
          <p:spPr>
            <a:xfrm>
              <a:off x="5266282"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8" name="object 202"/>
            <p:cNvSpPr/>
            <p:nvPr/>
          </p:nvSpPr>
          <p:spPr>
            <a:xfrm>
              <a:off x="5266286"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19" name="object 203"/>
            <p:cNvSpPr/>
            <p:nvPr/>
          </p:nvSpPr>
          <p:spPr>
            <a:xfrm>
              <a:off x="5749711"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0" name="object 204"/>
            <p:cNvSpPr/>
            <p:nvPr/>
          </p:nvSpPr>
          <p:spPr>
            <a:xfrm>
              <a:off x="5749714"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1" name="object 205"/>
            <p:cNvSpPr/>
            <p:nvPr/>
          </p:nvSpPr>
          <p:spPr>
            <a:xfrm>
              <a:off x="6233139"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2" name="object 206"/>
            <p:cNvSpPr/>
            <p:nvPr/>
          </p:nvSpPr>
          <p:spPr>
            <a:xfrm>
              <a:off x="6233142"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3" name="object 207"/>
            <p:cNvSpPr/>
            <p:nvPr/>
          </p:nvSpPr>
          <p:spPr>
            <a:xfrm>
              <a:off x="6716567"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4" name="object 208"/>
            <p:cNvSpPr/>
            <p:nvPr/>
          </p:nvSpPr>
          <p:spPr>
            <a:xfrm>
              <a:off x="6716571"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5" name="object 209"/>
            <p:cNvSpPr/>
            <p:nvPr/>
          </p:nvSpPr>
          <p:spPr>
            <a:xfrm>
              <a:off x="7197571" y="3145139"/>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6" name="object 210"/>
            <p:cNvSpPr/>
            <p:nvPr/>
          </p:nvSpPr>
          <p:spPr>
            <a:xfrm>
              <a:off x="3002432"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7" name="object 211"/>
            <p:cNvSpPr/>
            <p:nvPr/>
          </p:nvSpPr>
          <p:spPr>
            <a:xfrm>
              <a:off x="3815994"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8" name="object 212"/>
            <p:cNvSpPr/>
            <p:nvPr/>
          </p:nvSpPr>
          <p:spPr>
            <a:xfrm>
              <a:off x="3815999"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29" name="object 213"/>
            <p:cNvSpPr/>
            <p:nvPr/>
          </p:nvSpPr>
          <p:spPr>
            <a:xfrm>
              <a:off x="4299425"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0" name="object 214"/>
            <p:cNvSpPr/>
            <p:nvPr/>
          </p:nvSpPr>
          <p:spPr>
            <a:xfrm>
              <a:off x="4299428"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1" name="object 215"/>
            <p:cNvSpPr/>
            <p:nvPr/>
          </p:nvSpPr>
          <p:spPr>
            <a:xfrm>
              <a:off x="4782854"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2" name="object 216"/>
            <p:cNvSpPr/>
            <p:nvPr/>
          </p:nvSpPr>
          <p:spPr>
            <a:xfrm>
              <a:off x="4782856"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3" name="object 217"/>
            <p:cNvSpPr/>
            <p:nvPr/>
          </p:nvSpPr>
          <p:spPr>
            <a:xfrm>
              <a:off x="5266282"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4" name="object 218"/>
            <p:cNvSpPr/>
            <p:nvPr/>
          </p:nvSpPr>
          <p:spPr>
            <a:xfrm>
              <a:off x="5266286"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5" name="object 219"/>
            <p:cNvSpPr/>
            <p:nvPr/>
          </p:nvSpPr>
          <p:spPr>
            <a:xfrm>
              <a:off x="5749711"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6" name="object 220"/>
            <p:cNvSpPr/>
            <p:nvPr/>
          </p:nvSpPr>
          <p:spPr>
            <a:xfrm>
              <a:off x="5749714"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7" name="object 221"/>
            <p:cNvSpPr/>
            <p:nvPr/>
          </p:nvSpPr>
          <p:spPr>
            <a:xfrm>
              <a:off x="6233139"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8" name="object 222"/>
            <p:cNvSpPr/>
            <p:nvPr/>
          </p:nvSpPr>
          <p:spPr>
            <a:xfrm>
              <a:off x="6233142"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39" name="object 223"/>
            <p:cNvSpPr/>
            <p:nvPr/>
          </p:nvSpPr>
          <p:spPr>
            <a:xfrm>
              <a:off x="6716567"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0" name="object 224"/>
            <p:cNvSpPr/>
            <p:nvPr/>
          </p:nvSpPr>
          <p:spPr>
            <a:xfrm>
              <a:off x="6716571"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1" name="object 225"/>
            <p:cNvSpPr/>
            <p:nvPr/>
          </p:nvSpPr>
          <p:spPr>
            <a:xfrm>
              <a:off x="7197571" y="3336048"/>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2" name="object 226"/>
            <p:cNvSpPr/>
            <p:nvPr/>
          </p:nvSpPr>
          <p:spPr>
            <a:xfrm>
              <a:off x="3002432"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3" name="object 227"/>
            <p:cNvSpPr/>
            <p:nvPr/>
          </p:nvSpPr>
          <p:spPr>
            <a:xfrm>
              <a:off x="3815994"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4" name="object 228"/>
            <p:cNvSpPr/>
            <p:nvPr/>
          </p:nvSpPr>
          <p:spPr>
            <a:xfrm>
              <a:off x="3815999"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5" name="object 229"/>
            <p:cNvSpPr/>
            <p:nvPr/>
          </p:nvSpPr>
          <p:spPr>
            <a:xfrm>
              <a:off x="4299425"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6" name="object 230"/>
            <p:cNvSpPr/>
            <p:nvPr/>
          </p:nvSpPr>
          <p:spPr>
            <a:xfrm>
              <a:off x="4299428"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7" name="object 231"/>
            <p:cNvSpPr/>
            <p:nvPr/>
          </p:nvSpPr>
          <p:spPr>
            <a:xfrm>
              <a:off x="4782854"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8" name="object 232"/>
            <p:cNvSpPr/>
            <p:nvPr/>
          </p:nvSpPr>
          <p:spPr>
            <a:xfrm>
              <a:off x="4782856"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49" name="object 233"/>
            <p:cNvSpPr/>
            <p:nvPr/>
          </p:nvSpPr>
          <p:spPr>
            <a:xfrm>
              <a:off x="5266282"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0" name="object 234"/>
            <p:cNvSpPr/>
            <p:nvPr/>
          </p:nvSpPr>
          <p:spPr>
            <a:xfrm>
              <a:off x="5266286"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1" name="object 235"/>
            <p:cNvSpPr/>
            <p:nvPr/>
          </p:nvSpPr>
          <p:spPr>
            <a:xfrm>
              <a:off x="5749711"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2" name="object 236"/>
            <p:cNvSpPr/>
            <p:nvPr/>
          </p:nvSpPr>
          <p:spPr>
            <a:xfrm>
              <a:off x="5749714"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3" name="object 237"/>
            <p:cNvSpPr/>
            <p:nvPr/>
          </p:nvSpPr>
          <p:spPr>
            <a:xfrm>
              <a:off x="6233139"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4" name="object 238"/>
            <p:cNvSpPr/>
            <p:nvPr/>
          </p:nvSpPr>
          <p:spPr>
            <a:xfrm>
              <a:off x="6233142"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5" name="object 239"/>
            <p:cNvSpPr/>
            <p:nvPr/>
          </p:nvSpPr>
          <p:spPr>
            <a:xfrm>
              <a:off x="6716567"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6" name="object 240"/>
            <p:cNvSpPr/>
            <p:nvPr/>
          </p:nvSpPr>
          <p:spPr>
            <a:xfrm>
              <a:off x="6716571"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7" name="object 241"/>
            <p:cNvSpPr/>
            <p:nvPr/>
          </p:nvSpPr>
          <p:spPr>
            <a:xfrm>
              <a:off x="7197571" y="3526957"/>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8" name="object 242"/>
            <p:cNvSpPr/>
            <p:nvPr/>
          </p:nvSpPr>
          <p:spPr>
            <a:xfrm>
              <a:off x="3002432"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59" name="object 243"/>
            <p:cNvSpPr/>
            <p:nvPr/>
          </p:nvSpPr>
          <p:spPr>
            <a:xfrm>
              <a:off x="3815994"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0" name="object 244"/>
            <p:cNvSpPr/>
            <p:nvPr/>
          </p:nvSpPr>
          <p:spPr>
            <a:xfrm>
              <a:off x="3815999"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1" name="object 245"/>
            <p:cNvSpPr/>
            <p:nvPr/>
          </p:nvSpPr>
          <p:spPr>
            <a:xfrm>
              <a:off x="4299425"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2" name="object 246"/>
            <p:cNvSpPr/>
            <p:nvPr/>
          </p:nvSpPr>
          <p:spPr>
            <a:xfrm>
              <a:off x="4299428"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3" name="object 247"/>
            <p:cNvSpPr/>
            <p:nvPr/>
          </p:nvSpPr>
          <p:spPr>
            <a:xfrm>
              <a:off x="4782854"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4" name="object 248"/>
            <p:cNvSpPr/>
            <p:nvPr/>
          </p:nvSpPr>
          <p:spPr>
            <a:xfrm>
              <a:off x="4782856"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5" name="object 249"/>
            <p:cNvSpPr/>
            <p:nvPr/>
          </p:nvSpPr>
          <p:spPr>
            <a:xfrm>
              <a:off x="5266282"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6" name="object 250"/>
            <p:cNvSpPr/>
            <p:nvPr/>
          </p:nvSpPr>
          <p:spPr>
            <a:xfrm>
              <a:off x="5266286"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7" name="object 251"/>
            <p:cNvSpPr/>
            <p:nvPr/>
          </p:nvSpPr>
          <p:spPr>
            <a:xfrm>
              <a:off x="5749711"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8" name="object 252"/>
            <p:cNvSpPr/>
            <p:nvPr/>
          </p:nvSpPr>
          <p:spPr>
            <a:xfrm>
              <a:off x="5749714"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69" name="object 253"/>
            <p:cNvSpPr/>
            <p:nvPr/>
          </p:nvSpPr>
          <p:spPr>
            <a:xfrm>
              <a:off x="6233139"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0" name="object 254"/>
            <p:cNvSpPr/>
            <p:nvPr/>
          </p:nvSpPr>
          <p:spPr>
            <a:xfrm>
              <a:off x="6233142"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1" name="object 255"/>
            <p:cNvSpPr/>
            <p:nvPr/>
          </p:nvSpPr>
          <p:spPr>
            <a:xfrm>
              <a:off x="6716567"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2" name="object 256"/>
            <p:cNvSpPr/>
            <p:nvPr/>
          </p:nvSpPr>
          <p:spPr>
            <a:xfrm>
              <a:off x="6716571"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3" name="object 257"/>
            <p:cNvSpPr/>
            <p:nvPr/>
          </p:nvSpPr>
          <p:spPr>
            <a:xfrm>
              <a:off x="7197571" y="3717866"/>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4" name="object 258"/>
            <p:cNvSpPr/>
            <p:nvPr/>
          </p:nvSpPr>
          <p:spPr>
            <a:xfrm>
              <a:off x="3002432"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5" name="object 259"/>
            <p:cNvSpPr/>
            <p:nvPr/>
          </p:nvSpPr>
          <p:spPr>
            <a:xfrm>
              <a:off x="3815994"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6" name="object 260"/>
            <p:cNvSpPr/>
            <p:nvPr/>
          </p:nvSpPr>
          <p:spPr>
            <a:xfrm>
              <a:off x="3815999"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7" name="object 261"/>
            <p:cNvSpPr/>
            <p:nvPr/>
          </p:nvSpPr>
          <p:spPr>
            <a:xfrm>
              <a:off x="4299425"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8" name="object 262"/>
            <p:cNvSpPr/>
            <p:nvPr/>
          </p:nvSpPr>
          <p:spPr>
            <a:xfrm>
              <a:off x="4299428"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79" name="object 263"/>
            <p:cNvSpPr/>
            <p:nvPr/>
          </p:nvSpPr>
          <p:spPr>
            <a:xfrm>
              <a:off x="4782854"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0" name="object 264"/>
            <p:cNvSpPr/>
            <p:nvPr/>
          </p:nvSpPr>
          <p:spPr>
            <a:xfrm>
              <a:off x="4782856"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1" name="object 265"/>
            <p:cNvSpPr/>
            <p:nvPr/>
          </p:nvSpPr>
          <p:spPr>
            <a:xfrm>
              <a:off x="5266282"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2" name="object 266"/>
            <p:cNvSpPr/>
            <p:nvPr/>
          </p:nvSpPr>
          <p:spPr>
            <a:xfrm>
              <a:off x="5266286"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3" name="object 267"/>
            <p:cNvSpPr/>
            <p:nvPr/>
          </p:nvSpPr>
          <p:spPr>
            <a:xfrm>
              <a:off x="5749711"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4" name="object 268"/>
            <p:cNvSpPr/>
            <p:nvPr/>
          </p:nvSpPr>
          <p:spPr>
            <a:xfrm>
              <a:off x="5749714"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5" name="object 269"/>
            <p:cNvSpPr/>
            <p:nvPr/>
          </p:nvSpPr>
          <p:spPr>
            <a:xfrm>
              <a:off x="6233139"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6" name="object 270"/>
            <p:cNvSpPr/>
            <p:nvPr/>
          </p:nvSpPr>
          <p:spPr>
            <a:xfrm>
              <a:off x="6233142"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7" name="object 271"/>
            <p:cNvSpPr/>
            <p:nvPr/>
          </p:nvSpPr>
          <p:spPr>
            <a:xfrm>
              <a:off x="6716567"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8" name="object 272"/>
            <p:cNvSpPr/>
            <p:nvPr/>
          </p:nvSpPr>
          <p:spPr>
            <a:xfrm>
              <a:off x="6716571"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89" name="object 273"/>
            <p:cNvSpPr/>
            <p:nvPr/>
          </p:nvSpPr>
          <p:spPr>
            <a:xfrm>
              <a:off x="7197571" y="3908774"/>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0" name="object 274"/>
            <p:cNvSpPr/>
            <p:nvPr/>
          </p:nvSpPr>
          <p:spPr>
            <a:xfrm>
              <a:off x="3002432"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1" name="object 275"/>
            <p:cNvSpPr/>
            <p:nvPr/>
          </p:nvSpPr>
          <p:spPr>
            <a:xfrm>
              <a:off x="3815994"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2" name="object 276"/>
            <p:cNvSpPr/>
            <p:nvPr/>
          </p:nvSpPr>
          <p:spPr>
            <a:xfrm>
              <a:off x="3815999"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3" name="object 277"/>
            <p:cNvSpPr/>
            <p:nvPr/>
          </p:nvSpPr>
          <p:spPr>
            <a:xfrm>
              <a:off x="4299425"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4" name="object 278"/>
            <p:cNvSpPr/>
            <p:nvPr/>
          </p:nvSpPr>
          <p:spPr>
            <a:xfrm>
              <a:off x="4299428"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5" name="object 279"/>
            <p:cNvSpPr/>
            <p:nvPr/>
          </p:nvSpPr>
          <p:spPr>
            <a:xfrm>
              <a:off x="4782854"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6" name="object 280"/>
            <p:cNvSpPr/>
            <p:nvPr/>
          </p:nvSpPr>
          <p:spPr>
            <a:xfrm>
              <a:off x="4782856"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7" name="object 281"/>
            <p:cNvSpPr/>
            <p:nvPr/>
          </p:nvSpPr>
          <p:spPr>
            <a:xfrm>
              <a:off x="5266282"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8" name="object 282"/>
            <p:cNvSpPr/>
            <p:nvPr/>
          </p:nvSpPr>
          <p:spPr>
            <a:xfrm>
              <a:off x="5266286"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699" name="object 283"/>
            <p:cNvSpPr/>
            <p:nvPr/>
          </p:nvSpPr>
          <p:spPr>
            <a:xfrm>
              <a:off x="5749711"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0" name="object 284"/>
            <p:cNvSpPr/>
            <p:nvPr/>
          </p:nvSpPr>
          <p:spPr>
            <a:xfrm>
              <a:off x="5749714"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1" name="object 285"/>
            <p:cNvSpPr/>
            <p:nvPr/>
          </p:nvSpPr>
          <p:spPr>
            <a:xfrm>
              <a:off x="6233139"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2" name="object 286"/>
            <p:cNvSpPr/>
            <p:nvPr/>
          </p:nvSpPr>
          <p:spPr>
            <a:xfrm>
              <a:off x="6233142"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3" name="object 287"/>
            <p:cNvSpPr/>
            <p:nvPr/>
          </p:nvSpPr>
          <p:spPr>
            <a:xfrm>
              <a:off x="6716567"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4" name="object 288"/>
            <p:cNvSpPr/>
            <p:nvPr/>
          </p:nvSpPr>
          <p:spPr>
            <a:xfrm>
              <a:off x="6716571"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5" name="object 289"/>
            <p:cNvSpPr/>
            <p:nvPr/>
          </p:nvSpPr>
          <p:spPr>
            <a:xfrm>
              <a:off x="7197571" y="409968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6" name="object 290"/>
            <p:cNvSpPr/>
            <p:nvPr/>
          </p:nvSpPr>
          <p:spPr>
            <a:xfrm>
              <a:off x="3002432"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7" name="object 291"/>
            <p:cNvSpPr/>
            <p:nvPr/>
          </p:nvSpPr>
          <p:spPr>
            <a:xfrm>
              <a:off x="3815994"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8" name="object 292"/>
            <p:cNvSpPr/>
            <p:nvPr/>
          </p:nvSpPr>
          <p:spPr>
            <a:xfrm>
              <a:off x="3815999"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09" name="object 293"/>
            <p:cNvSpPr/>
            <p:nvPr/>
          </p:nvSpPr>
          <p:spPr>
            <a:xfrm>
              <a:off x="4299425"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0" name="object 294"/>
            <p:cNvSpPr/>
            <p:nvPr/>
          </p:nvSpPr>
          <p:spPr>
            <a:xfrm>
              <a:off x="4299428"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1" name="object 295"/>
            <p:cNvSpPr/>
            <p:nvPr/>
          </p:nvSpPr>
          <p:spPr>
            <a:xfrm>
              <a:off x="4782854"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2" name="object 296"/>
            <p:cNvSpPr/>
            <p:nvPr/>
          </p:nvSpPr>
          <p:spPr>
            <a:xfrm>
              <a:off x="4782856"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3" name="object 297"/>
            <p:cNvSpPr/>
            <p:nvPr/>
          </p:nvSpPr>
          <p:spPr>
            <a:xfrm>
              <a:off x="5266282"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4" name="object 298"/>
            <p:cNvSpPr/>
            <p:nvPr/>
          </p:nvSpPr>
          <p:spPr>
            <a:xfrm>
              <a:off x="5266286"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5" name="object 299"/>
            <p:cNvSpPr/>
            <p:nvPr/>
          </p:nvSpPr>
          <p:spPr>
            <a:xfrm>
              <a:off x="5749711"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6" name="object 300"/>
            <p:cNvSpPr/>
            <p:nvPr/>
          </p:nvSpPr>
          <p:spPr>
            <a:xfrm>
              <a:off x="5749714"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7" name="object 301"/>
            <p:cNvSpPr/>
            <p:nvPr/>
          </p:nvSpPr>
          <p:spPr>
            <a:xfrm>
              <a:off x="6233139"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8" name="object 302"/>
            <p:cNvSpPr/>
            <p:nvPr/>
          </p:nvSpPr>
          <p:spPr>
            <a:xfrm>
              <a:off x="6233142"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19" name="object 303"/>
            <p:cNvSpPr/>
            <p:nvPr/>
          </p:nvSpPr>
          <p:spPr>
            <a:xfrm>
              <a:off x="6716567"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0" name="object 304"/>
            <p:cNvSpPr/>
            <p:nvPr/>
          </p:nvSpPr>
          <p:spPr>
            <a:xfrm>
              <a:off x="6716571"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1" name="object 305"/>
            <p:cNvSpPr/>
            <p:nvPr/>
          </p:nvSpPr>
          <p:spPr>
            <a:xfrm>
              <a:off x="7197571" y="429059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2" name="object 306"/>
            <p:cNvSpPr/>
            <p:nvPr/>
          </p:nvSpPr>
          <p:spPr>
            <a:xfrm>
              <a:off x="3002432"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3" name="object 307"/>
            <p:cNvSpPr/>
            <p:nvPr/>
          </p:nvSpPr>
          <p:spPr>
            <a:xfrm>
              <a:off x="3815994"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4" name="object 308"/>
            <p:cNvSpPr/>
            <p:nvPr/>
          </p:nvSpPr>
          <p:spPr>
            <a:xfrm>
              <a:off x="3815999"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5" name="object 309"/>
            <p:cNvSpPr/>
            <p:nvPr/>
          </p:nvSpPr>
          <p:spPr>
            <a:xfrm>
              <a:off x="4299425"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6" name="object 310"/>
            <p:cNvSpPr/>
            <p:nvPr/>
          </p:nvSpPr>
          <p:spPr>
            <a:xfrm>
              <a:off x="4299428"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7" name="object 311"/>
            <p:cNvSpPr/>
            <p:nvPr/>
          </p:nvSpPr>
          <p:spPr>
            <a:xfrm>
              <a:off x="4782854"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8" name="object 312"/>
            <p:cNvSpPr/>
            <p:nvPr/>
          </p:nvSpPr>
          <p:spPr>
            <a:xfrm>
              <a:off x="4782856"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29" name="object 313"/>
            <p:cNvSpPr/>
            <p:nvPr/>
          </p:nvSpPr>
          <p:spPr>
            <a:xfrm>
              <a:off x="5266282"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30" name="object 314"/>
            <p:cNvSpPr/>
            <p:nvPr/>
          </p:nvSpPr>
          <p:spPr>
            <a:xfrm>
              <a:off x="5266286"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31" name="object 315"/>
            <p:cNvSpPr/>
            <p:nvPr/>
          </p:nvSpPr>
          <p:spPr>
            <a:xfrm>
              <a:off x="5749711"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32" name="object 316"/>
            <p:cNvSpPr/>
            <p:nvPr/>
          </p:nvSpPr>
          <p:spPr>
            <a:xfrm>
              <a:off x="5749714"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33" name="object 317"/>
            <p:cNvSpPr/>
            <p:nvPr/>
          </p:nvSpPr>
          <p:spPr>
            <a:xfrm>
              <a:off x="6233139"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34" name="object 318"/>
            <p:cNvSpPr/>
            <p:nvPr/>
          </p:nvSpPr>
          <p:spPr>
            <a:xfrm>
              <a:off x="6233142"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35" name="object 319"/>
            <p:cNvSpPr/>
            <p:nvPr/>
          </p:nvSpPr>
          <p:spPr>
            <a:xfrm>
              <a:off x="6716567"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36" name="object 320"/>
            <p:cNvSpPr/>
            <p:nvPr/>
          </p:nvSpPr>
          <p:spPr>
            <a:xfrm>
              <a:off x="6716571"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737" name="object 321"/>
            <p:cNvSpPr/>
            <p:nvPr/>
          </p:nvSpPr>
          <p:spPr>
            <a:xfrm>
              <a:off x="7197571" y="4481503"/>
              <a:ext cx="0" cy="0"/>
            </a:xfrm>
            <a:custGeom>
              <a:avLst/>
              <a:gdLst/>
              <a:ahLst/>
              <a:cxnLst/>
              <a:rect l="l" t="t" r="r" b="b"/>
              <a:pathLst>
                <a:path>
                  <a:moveTo>
                    <a:pt x="0" y="0"/>
                  </a:moveTo>
                  <a:lnTo>
                    <a:pt x="0" y="0"/>
                  </a:lnTo>
                </a:path>
              </a:pathLst>
            </a:custGeom>
            <a:ln w="4864">
              <a:solidFill>
                <a:srgbClr val="6A634C"/>
              </a:solidFill>
            </a:ln>
          </p:spPr>
          <p:txBody>
            <a:bodyPr wrap="square" lIns="0" tIns="0" rIns="0" bIns="0" rtlCol="0"/>
            <a:lstStyle/>
            <a:p>
              <a:endParaRPr/>
            </a:p>
          </p:txBody>
        </p:sp>
        <p:sp>
          <p:nvSpPr>
            <p:cNvPr id="324" name="AutoShape 3"/>
            <p:cNvSpPr>
              <a:spLocks noChangeAspect="1" noChangeArrowheads="1" noTextEdit="1"/>
            </p:cNvSpPr>
            <p:nvPr/>
          </p:nvSpPr>
          <p:spPr bwMode="auto">
            <a:xfrm>
              <a:off x="2527300" y="198438"/>
              <a:ext cx="483235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nvGrpSpPr>
            <p:cNvPr id="325" name="Group 205"/>
            <p:cNvGrpSpPr>
              <a:grpSpLocks/>
            </p:cNvGrpSpPr>
            <p:nvPr/>
          </p:nvGrpSpPr>
          <p:grpSpPr bwMode="auto">
            <a:xfrm>
              <a:off x="2532063" y="225426"/>
              <a:ext cx="4830763" cy="4795838"/>
              <a:chOff x="1595" y="142"/>
              <a:chExt cx="3043" cy="3021"/>
            </a:xfrm>
          </p:grpSpPr>
          <p:sp>
            <p:nvSpPr>
              <p:cNvPr id="909" name="Rectangle 6"/>
              <p:cNvSpPr>
                <a:spLocks noChangeArrowheads="1"/>
              </p:cNvSpPr>
              <p:nvPr/>
            </p:nvSpPr>
            <p:spPr bwMode="auto">
              <a:xfrm>
                <a:off x="1595" y="253"/>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10" name="Rectangle 7"/>
              <p:cNvSpPr>
                <a:spLocks noChangeArrowheads="1"/>
              </p:cNvSpPr>
              <p:nvPr/>
            </p:nvSpPr>
            <p:spPr bwMode="auto">
              <a:xfrm>
                <a:off x="2268" y="253"/>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11" name="Rectangle 8"/>
              <p:cNvSpPr>
                <a:spLocks noChangeArrowheads="1"/>
              </p:cNvSpPr>
              <p:nvPr/>
            </p:nvSpPr>
            <p:spPr bwMode="auto">
              <a:xfrm>
                <a:off x="2672" y="253"/>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12" name="Rectangle 9"/>
              <p:cNvSpPr>
                <a:spLocks noChangeArrowheads="1"/>
              </p:cNvSpPr>
              <p:nvPr/>
            </p:nvSpPr>
            <p:spPr bwMode="auto">
              <a:xfrm>
                <a:off x="3067" y="253"/>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13" name="Rectangle 10"/>
              <p:cNvSpPr>
                <a:spLocks noChangeArrowheads="1"/>
              </p:cNvSpPr>
              <p:nvPr/>
            </p:nvSpPr>
            <p:spPr bwMode="auto">
              <a:xfrm>
                <a:off x="3433" y="253"/>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solidFill>
                    <a:schemeClr val="bg1"/>
                  </a:solidFill>
                </a:endParaRPr>
              </a:p>
            </p:txBody>
          </p:sp>
          <p:sp>
            <p:nvSpPr>
              <p:cNvPr id="914" name="Rectangle 11"/>
              <p:cNvSpPr>
                <a:spLocks noChangeArrowheads="1"/>
              </p:cNvSpPr>
              <p:nvPr/>
            </p:nvSpPr>
            <p:spPr bwMode="auto">
              <a:xfrm>
                <a:off x="3721" y="253"/>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15" name="Rectangle 12"/>
              <p:cNvSpPr>
                <a:spLocks noChangeArrowheads="1"/>
              </p:cNvSpPr>
              <p:nvPr/>
            </p:nvSpPr>
            <p:spPr bwMode="auto">
              <a:xfrm>
                <a:off x="3998" y="253"/>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16" name="Rectangle 13"/>
              <p:cNvSpPr>
                <a:spLocks noChangeArrowheads="1"/>
              </p:cNvSpPr>
              <p:nvPr/>
            </p:nvSpPr>
            <p:spPr bwMode="auto">
              <a:xfrm>
                <a:off x="4293" y="253"/>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17" name="Rectangle 14"/>
              <p:cNvSpPr>
                <a:spLocks noChangeArrowheads="1"/>
              </p:cNvSpPr>
              <p:nvPr/>
            </p:nvSpPr>
            <p:spPr bwMode="auto">
              <a:xfrm>
                <a:off x="1595" y="441"/>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18" name="Rectangle 15"/>
              <p:cNvSpPr>
                <a:spLocks noChangeArrowheads="1"/>
              </p:cNvSpPr>
              <p:nvPr/>
            </p:nvSpPr>
            <p:spPr bwMode="auto">
              <a:xfrm>
                <a:off x="2268" y="441"/>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solidFill>
                    <a:schemeClr val="bg1"/>
                  </a:solidFill>
                </a:endParaRPr>
              </a:p>
            </p:txBody>
          </p:sp>
          <p:sp>
            <p:nvSpPr>
              <p:cNvPr id="919" name="Rectangle 16"/>
              <p:cNvSpPr>
                <a:spLocks noChangeArrowheads="1"/>
              </p:cNvSpPr>
              <p:nvPr/>
            </p:nvSpPr>
            <p:spPr bwMode="auto">
              <a:xfrm>
                <a:off x="2672" y="441"/>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solidFill>
                    <a:schemeClr val="bg1"/>
                  </a:solidFill>
                </a:endParaRPr>
              </a:p>
            </p:txBody>
          </p:sp>
          <p:sp>
            <p:nvSpPr>
              <p:cNvPr id="920" name="Rectangle 17"/>
              <p:cNvSpPr>
                <a:spLocks noChangeArrowheads="1"/>
              </p:cNvSpPr>
              <p:nvPr/>
            </p:nvSpPr>
            <p:spPr bwMode="auto">
              <a:xfrm>
                <a:off x="3067" y="441"/>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1" name="Rectangle 18"/>
              <p:cNvSpPr>
                <a:spLocks noChangeArrowheads="1"/>
              </p:cNvSpPr>
              <p:nvPr/>
            </p:nvSpPr>
            <p:spPr bwMode="auto">
              <a:xfrm>
                <a:off x="3433" y="441"/>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2" name="Rectangle 19"/>
              <p:cNvSpPr>
                <a:spLocks noChangeArrowheads="1"/>
              </p:cNvSpPr>
              <p:nvPr/>
            </p:nvSpPr>
            <p:spPr bwMode="auto">
              <a:xfrm>
                <a:off x="3721" y="441"/>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3" name="Rectangle 20"/>
              <p:cNvSpPr>
                <a:spLocks noChangeArrowheads="1"/>
              </p:cNvSpPr>
              <p:nvPr/>
            </p:nvSpPr>
            <p:spPr bwMode="auto">
              <a:xfrm>
                <a:off x="3998" y="441"/>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4" name="Rectangle 21"/>
              <p:cNvSpPr>
                <a:spLocks noChangeArrowheads="1"/>
              </p:cNvSpPr>
              <p:nvPr/>
            </p:nvSpPr>
            <p:spPr bwMode="auto">
              <a:xfrm>
                <a:off x="4293" y="441"/>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5" name="Rectangle 22"/>
              <p:cNvSpPr>
                <a:spLocks noChangeArrowheads="1"/>
              </p:cNvSpPr>
              <p:nvPr/>
            </p:nvSpPr>
            <p:spPr bwMode="auto">
              <a:xfrm>
                <a:off x="1595" y="629"/>
                <a:ext cx="673"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6" name="Rectangle 23"/>
              <p:cNvSpPr>
                <a:spLocks noChangeArrowheads="1"/>
              </p:cNvSpPr>
              <p:nvPr/>
            </p:nvSpPr>
            <p:spPr bwMode="auto">
              <a:xfrm>
                <a:off x="2268" y="629"/>
                <a:ext cx="404"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7" name="Rectangle 24"/>
              <p:cNvSpPr>
                <a:spLocks noChangeArrowheads="1"/>
              </p:cNvSpPr>
              <p:nvPr/>
            </p:nvSpPr>
            <p:spPr bwMode="auto">
              <a:xfrm>
                <a:off x="2672" y="629"/>
                <a:ext cx="395"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8" name="Rectangle 25"/>
              <p:cNvSpPr>
                <a:spLocks noChangeArrowheads="1"/>
              </p:cNvSpPr>
              <p:nvPr/>
            </p:nvSpPr>
            <p:spPr bwMode="auto">
              <a:xfrm>
                <a:off x="3067" y="629"/>
                <a:ext cx="366"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9" name="Rectangle 26"/>
              <p:cNvSpPr>
                <a:spLocks noChangeArrowheads="1"/>
              </p:cNvSpPr>
              <p:nvPr/>
            </p:nvSpPr>
            <p:spPr bwMode="auto">
              <a:xfrm>
                <a:off x="3433" y="629"/>
                <a:ext cx="288"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0" name="Rectangle 27"/>
              <p:cNvSpPr>
                <a:spLocks noChangeArrowheads="1"/>
              </p:cNvSpPr>
              <p:nvPr/>
            </p:nvSpPr>
            <p:spPr bwMode="auto">
              <a:xfrm>
                <a:off x="3721" y="629"/>
                <a:ext cx="277"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1" name="Rectangle 28"/>
              <p:cNvSpPr>
                <a:spLocks noChangeArrowheads="1"/>
              </p:cNvSpPr>
              <p:nvPr/>
            </p:nvSpPr>
            <p:spPr bwMode="auto">
              <a:xfrm>
                <a:off x="3998" y="629"/>
                <a:ext cx="295"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2" name="Rectangle 29"/>
              <p:cNvSpPr>
                <a:spLocks noChangeArrowheads="1"/>
              </p:cNvSpPr>
              <p:nvPr/>
            </p:nvSpPr>
            <p:spPr bwMode="auto">
              <a:xfrm>
                <a:off x="4293" y="629"/>
                <a:ext cx="345"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3" name="Rectangle 30"/>
              <p:cNvSpPr>
                <a:spLocks noChangeArrowheads="1"/>
              </p:cNvSpPr>
              <p:nvPr/>
            </p:nvSpPr>
            <p:spPr bwMode="auto">
              <a:xfrm>
                <a:off x="1595" y="816"/>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4" name="Rectangle 31"/>
              <p:cNvSpPr>
                <a:spLocks noChangeArrowheads="1"/>
              </p:cNvSpPr>
              <p:nvPr/>
            </p:nvSpPr>
            <p:spPr bwMode="auto">
              <a:xfrm>
                <a:off x="2268" y="816"/>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5" name="Rectangle 32"/>
              <p:cNvSpPr>
                <a:spLocks noChangeArrowheads="1"/>
              </p:cNvSpPr>
              <p:nvPr/>
            </p:nvSpPr>
            <p:spPr bwMode="auto">
              <a:xfrm>
                <a:off x="2672" y="816"/>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6" name="Rectangle 33"/>
              <p:cNvSpPr>
                <a:spLocks noChangeArrowheads="1"/>
              </p:cNvSpPr>
              <p:nvPr/>
            </p:nvSpPr>
            <p:spPr bwMode="auto">
              <a:xfrm>
                <a:off x="3067" y="816"/>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7" name="Rectangle 34"/>
              <p:cNvSpPr>
                <a:spLocks noChangeArrowheads="1"/>
              </p:cNvSpPr>
              <p:nvPr/>
            </p:nvSpPr>
            <p:spPr bwMode="auto">
              <a:xfrm>
                <a:off x="3433" y="816"/>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8" name="Rectangle 35"/>
              <p:cNvSpPr>
                <a:spLocks noChangeArrowheads="1"/>
              </p:cNvSpPr>
              <p:nvPr/>
            </p:nvSpPr>
            <p:spPr bwMode="auto">
              <a:xfrm>
                <a:off x="3721" y="816"/>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9" name="Rectangle 36"/>
              <p:cNvSpPr>
                <a:spLocks noChangeArrowheads="1"/>
              </p:cNvSpPr>
              <p:nvPr/>
            </p:nvSpPr>
            <p:spPr bwMode="auto">
              <a:xfrm>
                <a:off x="3998" y="816"/>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40" name="Rectangle 37"/>
              <p:cNvSpPr>
                <a:spLocks noChangeArrowheads="1"/>
              </p:cNvSpPr>
              <p:nvPr/>
            </p:nvSpPr>
            <p:spPr bwMode="auto">
              <a:xfrm>
                <a:off x="4293" y="816"/>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41" name="Rectangle 38"/>
              <p:cNvSpPr>
                <a:spLocks noChangeArrowheads="1"/>
              </p:cNvSpPr>
              <p:nvPr/>
            </p:nvSpPr>
            <p:spPr bwMode="auto">
              <a:xfrm>
                <a:off x="1595" y="1003"/>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42" name="Rectangle 39"/>
              <p:cNvSpPr>
                <a:spLocks noChangeArrowheads="1"/>
              </p:cNvSpPr>
              <p:nvPr/>
            </p:nvSpPr>
            <p:spPr bwMode="auto">
              <a:xfrm>
                <a:off x="2268" y="1003"/>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43" name="Rectangle 40"/>
              <p:cNvSpPr>
                <a:spLocks noChangeArrowheads="1"/>
              </p:cNvSpPr>
              <p:nvPr/>
            </p:nvSpPr>
            <p:spPr bwMode="auto">
              <a:xfrm>
                <a:off x="2672" y="1003"/>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44" name="Rectangle 41"/>
              <p:cNvSpPr>
                <a:spLocks noChangeArrowheads="1"/>
              </p:cNvSpPr>
              <p:nvPr/>
            </p:nvSpPr>
            <p:spPr bwMode="auto">
              <a:xfrm>
                <a:off x="3067" y="1003"/>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45" name="Rectangle 42"/>
              <p:cNvSpPr>
                <a:spLocks noChangeArrowheads="1"/>
              </p:cNvSpPr>
              <p:nvPr/>
            </p:nvSpPr>
            <p:spPr bwMode="auto">
              <a:xfrm>
                <a:off x="3433" y="1003"/>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solidFill>
                    <a:schemeClr val="bg1"/>
                  </a:solidFill>
                </a:endParaRPr>
              </a:p>
            </p:txBody>
          </p:sp>
          <p:sp>
            <p:nvSpPr>
              <p:cNvPr id="946" name="Rectangle 43"/>
              <p:cNvSpPr>
                <a:spLocks noChangeArrowheads="1"/>
              </p:cNvSpPr>
              <p:nvPr/>
            </p:nvSpPr>
            <p:spPr bwMode="auto">
              <a:xfrm>
                <a:off x="3721" y="1003"/>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47" name="Rectangle 44"/>
              <p:cNvSpPr>
                <a:spLocks noChangeArrowheads="1"/>
              </p:cNvSpPr>
              <p:nvPr/>
            </p:nvSpPr>
            <p:spPr bwMode="auto">
              <a:xfrm>
                <a:off x="3998" y="1003"/>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48" name="Rectangle 45"/>
              <p:cNvSpPr>
                <a:spLocks noChangeArrowheads="1"/>
              </p:cNvSpPr>
              <p:nvPr/>
            </p:nvSpPr>
            <p:spPr bwMode="auto">
              <a:xfrm>
                <a:off x="4293" y="1003"/>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49" name="Rectangle 46"/>
              <p:cNvSpPr>
                <a:spLocks noChangeArrowheads="1"/>
              </p:cNvSpPr>
              <p:nvPr/>
            </p:nvSpPr>
            <p:spPr bwMode="auto">
              <a:xfrm>
                <a:off x="1595" y="1191"/>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0" name="Rectangle 47"/>
              <p:cNvSpPr>
                <a:spLocks noChangeArrowheads="1"/>
              </p:cNvSpPr>
              <p:nvPr/>
            </p:nvSpPr>
            <p:spPr bwMode="auto">
              <a:xfrm>
                <a:off x="2268" y="1191"/>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1" name="Rectangle 48"/>
              <p:cNvSpPr>
                <a:spLocks noChangeArrowheads="1"/>
              </p:cNvSpPr>
              <p:nvPr/>
            </p:nvSpPr>
            <p:spPr bwMode="auto">
              <a:xfrm>
                <a:off x="2672" y="1191"/>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2" name="Rectangle 49"/>
              <p:cNvSpPr>
                <a:spLocks noChangeArrowheads="1"/>
              </p:cNvSpPr>
              <p:nvPr/>
            </p:nvSpPr>
            <p:spPr bwMode="auto">
              <a:xfrm>
                <a:off x="3067" y="1191"/>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3" name="Rectangle 50"/>
              <p:cNvSpPr>
                <a:spLocks noChangeArrowheads="1"/>
              </p:cNvSpPr>
              <p:nvPr/>
            </p:nvSpPr>
            <p:spPr bwMode="auto">
              <a:xfrm>
                <a:off x="3433" y="1191"/>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4" name="Rectangle 51"/>
              <p:cNvSpPr>
                <a:spLocks noChangeArrowheads="1"/>
              </p:cNvSpPr>
              <p:nvPr/>
            </p:nvSpPr>
            <p:spPr bwMode="auto">
              <a:xfrm>
                <a:off x="3721" y="1191"/>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5" name="Rectangle 52"/>
              <p:cNvSpPr>
                <a:spLocks noChangeArrowheads="1"/>
              </p:cNvSpPr>
              <p:nvPr/>
            </p:nvSpPr>
            <p:spPr bwMode="auto">
              <a:xfrm>
                <a:off x="3998" y="1191"/>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6" name="Rectangle 53"/>
              <p:cNvSpPr>
                <a:spLocks noChangeArrowheads="1"/>
              </p:cNvSpPr>
              <p:nvPr/>
            </p:nvSpPr>
            <p:spPr bwMode="auto">
              <a:xfrm>
                <a:off x="4293" y="1191"/>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7" name="Rectangle 54"/>
              <p:cNvSpPr>
                <a:spLocks noChangeArrowheads="1"/>
              </p:cNvSpPr>
              <p:nvPr/>
            </p:nvSpPr>
            <p:spPr bwMode="auto">
              <a:xfrm>
                <a:off x="1595" y="1378"/>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8" name="Rectangle 55"/>
              <p:cNvSpPr>
                <a:spLocks noChangeArrowheads="1"/>
              </p:cNvSpPr>
              <p:nvPr/>
            </p:nvSpPr>
            <p:spPr bwMode="auto">
              <a:xfrm>
                <a:off x="2268" y="1378"/>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59" name="Rectangle 56"/>
              <p:cNvSpPr>
                <a:spLocks noChangeArrowheads="1"/>
              </p:cNvSpPr>
              <p:nvPr/>
            </p:nvSpPr>
            <p:spPr bwMode="auto">
              <a:xfrm>
                <a:off x="2672" y="1378"/>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60" name="Rectangle 57"/>
              <p:cNvSpPr>
                <a:spLocks noChangeArrowheads="1"/>
              </p:cNvSpPr>
              <p:nvPr/>
            </p:nvSpPr>
            <p:spPr bwMode="auto">
              <a:xfrm>
                <a:off x="3067" y="1378"/>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61" name="Rectangle 58"/>
              <p:cNvSpPr>
                <a:spLocks noChangeArrowheads="1"/>
              </p:cNvSpPr>
              <p:nvPr/>
            </p:nvSpPr>
            <p:spPr bwMode="auto">
              <a:xfrm>
                <a:off x="3433" y="1378"/>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62" name="Rectangle 59"/>
              <p:cNvSpPr>
                <a:spLocks noChangeArrowheads="1"/>
              </p:cNvSpPr>
              <p:nvPr/>
            </p:nvSpPr>
            <p:spPr bwMode="auto">
              <a:xfrm>
                <a:off x="3721" y="1378"/>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63" name="Rectangle 60"/>
              <p:cNvSpPr>
                <a:spLocks noChangeArrowheads="1"/>
              </p:cNvSpPr>
              <p:nvPr/>
            </p:nvSpPr>
            <p:spPr bwMode="auto">
              <a:xfrm>
                <a:off x="3998" y="1378"/>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64" name="Rectangle 61"/>
              <p:cNvSpPr>
                <a:spLocks noChangeArrowheads="1"/>
              </p:cNvSpPr>
              <p:nvPr/>
            </p:nvSpPr>
            <p:spPr bwMode="auto">
              <a:xfrm>
                <a:off x="4293" y="1378"/>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65" name="Rectangle 62"/>
              <p:cNvSpPr>
                <a:spLocks noChangeArrowheads="1"/>
              </p:cNvSpPr>
              <p:nvPr/>
            </p:nvSpPr>
            <p:spPr bwMode="auto">
              <a:xfrm>
                <a:off x="1595" y="1566"/>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solidFill>
                    <a:schemeClr val="bg1"/>
                  </a:solidFill>
                </a:endParaRPr>
              </a:p>
            </p:txBody>
          </p:sp>
          <p:sp>
            <p:nvSpPr>
              <p:cNvPr id="966" name="Rectangle 63"/>
              <p:cNvSpPr>
                <a:spLocks noChangeArrowheads="1"/>
              </p:cNvSpPr>
              <p:nvPr/>
            </p:nvSpPr>
            <p:spPr bwMode="auto">
              <a:xfrm>
                <a:off x="2268" y="1566"/>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67" name="Rectangle 64"/>
              <p:cNvSpPr>
                <a:spLocks noChangeArrowheads="1"/>
              </p:cNvSpPr>
              <p:nvPr/>
            </p:nvSpPr>
            <p:spPr bwMode="auto">
              <a:xfrm>
                <a:off x="2672" y="1566"/>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68" name="Rectangle 65"/>
              <p:cNvSpPr>
                <a:spLocks noChangeArrowheads="1"/>
              </p:cNvSpPr>
              <p:nvPr/>
            </p:nvSpPr>
            <p:spPr bwMode="auto">
              <a:xfrm>
                <a:off x="3067" y="1566"/>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69" name="Rectangle 66"/>
              <p:cNvSpPr>
                <a:spLocks noChangeArrowheads="1"/>
              </p:cNvSpPr>
              <p:nvPr/>
            </p:nvSpPr>
            <p:spPr bwMode="auto">
              <a:xfrm>
                <a:off x="3433" y="1566"/>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70" name="Rectangle 67"/>
              <p:cNvSpPr>
                <a:spLocks noChangeArrowheads="1"/>
              </p:cNvSpPr>
              <p:nvPr/>
            </p:nvSpPr>
            <p:spPr bwMode="auto">
              <a:xfrm>
                <a:off x="3721" y="1566"/>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71" name="Rectangle 68"/>
              <p:cNvSpPr>
                <a:spLocks noChangeArrowheads="1"/>
              </p:cNvSpPr>
              <p:nvPr/>
            </p:nvSpPr>
            <p:spPr bwMode="auto">
              <a:xfrm>
                <a:off x="3998" y="1566"/>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72" name="Rectangle 69"/>
              <p:cNvSpPr>
                <a:spLocks noChangeArrowheads="1"/>
              </p:cNvSpPr>
              <p:nvPr/>
            </p:nvSpPr>
            <p:spPr bwMode="auto">
              <a:xfrm>
                <a:off x="4293" y="1566"/>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73" name="Rectangle 70"/>
              <p:cNvSpPr>
                <a:spLocks noChangeArrowheads="1"/>
              </p:cNvSpPr>
              <p:nvPr/>
            </p:nvSpPr>
            <p:spPr bwMode="auto">
              <a:xfrm>
                <a:off x="1595" y="1753"/>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74" name="Rectangle 71"/>
              <p:cNvSpPr>
                <a:spLocks noChangeArrowheads="1"/>
              </p:cNvSpPr>
              <p:nvPr/>
            </p:nvSpPr>
            <p:spPr bwMode="auto">
              <a:xfrm>
                <a:off x="2268" y="1753"/>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75" name="Rectangle 72"/>
              <p:cNvSpPr>
                <a:spLocks noChangeArrowheads="1"/>
              </p:cNvSpPr>
              <p:nvPr/>
            </p:nvSpPr>
            <p:spPr bwMode="auto">
              <a:xfrm>
                <a:off x="2672" y="1753"/>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76" name="Rectangle 73"/>
              <p:cNvSpPr>
                <a:spLocks noChangeArrowheads="1"/>
              </p:cNvSpPr>
              <p:nvPr/>
            </p:nvSpPr>
            <p:spPr bwMode="auto">
              <a:xfrm>
                <a:off x="3067" y="1753"/>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solidFill>
                    <a:schemeClr val="bg1"/>
                  </a:solidFill>
                </a:endParaRPr>
              </a:p>
            </p:txBody>
          </p:sp>
          <p:sp>
            <p:nvSpPr>
              <p:cNvPr id="977" name="Rectangle 74"/>
              <p:cNvSpPr>
                <a:spLocks noChangeArrowheads="1"/>
              </p:cNvSpPr>
              <p:nvPr/>
            </p:nvSpPr>
            <p:spPr bwMode="auto">
              <a:xfrm>
                <a:off x="3433" y="1753"/>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solidFill>
                    <a:schemeClr val="bg1"/>
                  </a:solidFill>
                </a:endParaRPr>
              </a:p>
            </p:txBody>
          </p:sp>
          <p:sp>
            <p:nvSpPr>
              <p:cNvPr id="978" name="Rectangle 75"/>
              <p:cNvSpPr>
                <a:spLocks noChangeArrowheads="1"/>
              </p:cNvSpPr>
              <p:nvPr/>
            </p:nvSpPr>
            <p:spPr bwMode="auto">
              <a:xfrm>
                <a:off x="3721" y="1753"/>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79" name="Rectangle 76"/>
              <p:cNvSpPr>
                <a:spLocks noChangeArrowheads="1"/>
              </p:cNvSpPr>
              <p:nvPr/>
            </p:nvSpPr>
            <p:spPr bwMode="auto">
              <a:xfrm>
                <a:off x="3998" y="1753"/>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0" name="Rectangle 77"/>
              <p:cNvSpPr>
                <a:spLocks noChangeArrowheads="1"/>
              </p:cNvSpPr>
              <p:nvPr/>
            </p:nvSpPr>
            <p:spPr bwMode="auto">
              <a:xfrm>
                <a:off x="4293" y="1753"/>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1" name="Rectangle 78"/>
              <p:cNvSpPr>
                <a:spLocks noChangeArrowheads="1"/>
              </p:cNvSpPr>
              <p:nvPr/>
            </p:nvSpPr>
            <p:spPr bwMode="auto">
              <a:xfrm>
                <a:off x="1595" y="1941"/>
                <a:ext cx="673"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2" name="Rectangle 79"/>
              <p:cNvSpPr>
                <a:spLocks noChangeArrowheads="1"/>
              </p:cNvSpPr>
              <p:nvPr/>
            </p:nvSpPr>
            <p:spPr bwMode="auto">
              <a:xfrm>
                <a:off x="2268" y="1941"/>
                <a:ext cx="404"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3" name="Rectangle 80"/>
              <p:cNvSpPr>
                <a:spLocks noChangeArrowheads="1"/>
              </p:cNvSpPr>
              <p:nvPr/>
            </p:nvSpPr>
            <p:spPr bwMode="auto">
              <a:xfrm>
                <a:off x="2672" y="1941"/>
                <a:ext cx="395"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4" name="Rectangle 81"/>
              <p:cNvSpPr>
                <a:spLocks noChangeArrowheads="1"/>
              </p:cNvSpPr>
              <p:nvPr/>
            </p:nvSpPr>
            <p:spPr bwMode="auto">
              <a:xfrm>
                <a:off x="3067" y="1941"/>
                <a:ext cx="366"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5" name="Rectangle 82"/>
              <p:cNvSpPr>
                <a:spLocks noChangeArrowheads="1"/>
              </p:cNvSpPr>
              <p:nvPr/>
            </p:nvSpPr>
            <p:spPr bwMode="auto">
              <a:xfrm>
                <a:off x="3433" y="1941"/>
                <a:ext cx="288"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6" name="Rectangle 83"/>
              <p:cNvSpPr>
                <a:spLocks noChangeArrowheads="1"/>
              </p:cNvSpPr>
              <p:nvPr/>
            </p:nvSpPr>
            <p:spPr bwMode="auto">
              <a:xfrm>
                <a:off x="3721" y="1941"/>
                <a:ext cx="277"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7" name="Rectangle 84"/>
              <p:cNvSpPr>
                <a:spLocks noChangeArrowheads="1"/>
              </p:cNvSpPr>
              <p:nvPr/>
            </p:nvSpPr>
            <p:spPr bwMode="auto">
              <a:xfrm>
                <a:off x="3998" y="1941"/>
                <a:ext cx="295"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8" name="Rectangle 85"/>
              <p:cNvSpPr>
                <a:spLocks noChangeArrowheads="1"/>
              </p:cNvSpPr>
              <p:nvPr/>
            </p:nvSpPr>
            <p:spPr bwMode="auto">
              <a:xfrm>
                <a:off x="4293" y="1941"/>
                <a:ext cx="345" cy="97"/>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89" name="Rectangle 86"/>
              <p:cNvSpPr>
                <a:spLocks noChangeArrowheads="1"/>
              </p:cNvSpPr>
              <p:nvPr/>
            </p:nvSpPr>
            <p:spPr bwMode="auto">
              <a:xfrm>
                <a:off x="1595" y="2128"/>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90" name="Rectangle 87"/>
              <p:cNvSpPr>
                <a:spLocks noChangeArrowheads="1"/>
              </p:cNvSpPr>
              <p:nvPr/>
            </p:nvSpPr>
            <p:spPr bwMode="auto">
              <a:xfrm>
                <a:off x="2268" y="2128"/>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91" name="Rectangle 88"/>
              <p:cNvSpPr>
                <a:spLocks noChangeArrowheads="1"/>
              </p:cNvSpPr>
              <p:nvPr/>
            </p:nvSpPr>
            <p:spPr bwMode="auto">
              <a:xfrm>
                <a:off x="2672" y="2128"/>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solidFill>
                    <a:schemeClr val="bg1"/>
                  </a:solidFill>
                </a:endParaRPr>
              </a:p>
            </p:txBody>
          </p:sp>
          <p:sp>
            <p:nvSpPr>
              <p:cNvPr id="992" name="Rectangle 89"/>
              <p:cNvSpPr>
                <a:spLocks noChangeArrowheads="1"/>
              </p:cNvSpPr>
              <p:nvPr/>
            </p:nvSpPr>
            <p:spPr bwMode="auto">
              <a:xfrm>
                <a:off x="3067" y="2128"/>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93" name="Rectangle 90"/>
              <p:cNvSpPr>
                <a:spLocks noChangeArrowheads="1"/>
              </p:cNvSpPr>
              <p:nvPr/>
            </p:nvSpPr>
            <p:spPr bwMode="auto">
              <a:xfrm>
                <a:off x="3433" y="2128"/>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94" name="Rectangle 91"/>
              <p:cNvSpPr>
                <a:spLocks noChangeArrowheads="1"/>
              </p:cNvSpPr>
              <p:nvPr/>
            </p:nvSpPr>
            <p:spPr bwMode="auto">
              <a:xfrm>
                <a:off x="3721" y="2128"/>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95" name="Rectangle 92"/>
              <p:cNvSpPr>
                <a:spLocks noChangeArrowheads="1"/>
              </p:cNvSpPr>
              <p:nvPr/>
            </p:nvSpPr>
            <p:spPr bwMode="auto">
              <a:xfrm>
                <a:off x="3998" y="2128"/>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96" name="Rectangle 93"/>
              <p:cNvSpPr>
                <a:spLocks noChangeArrowheads="1"/>
              </p:cNvSpPr>
              <p:nvPr/>
            </p:nvSpPr>
            <p:spPr bwMode="auto">
              <a:xfrm>
                <a:off x="4293" y="2128"/>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97" name="Rectangle 94"/>
              <p:cNvSpPr>
                <a:spLocks noChangeArrowheads="1"/>
              </p:cNvSpPr>
              <p:nvPr/>
            </p:nvSpPr>
            <p:spPr bwMode="auto">
              <a:xfrm>
                <a:off x="1595" y="2316"/>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98" name="Rectangle 95"/>
              <p:cNvSpPr>
                <a:spLocks noChangeArrowheads="1"/>
              </p:cNvSpPr>
              <p:nvPr/>
            </p:nvSpPr>
            <p:spPr bwMode="auto">
              <a:xfrm>
                <a:off x="2268" y="2316"/>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99" name="Rectangle 96"/>
              <p:cNvSpPr>
                <a:spLocks noChangeArrowheads="1"/>
              </p:cNvSpPr>
              <p:nvPr/>
            </p:nvSpPr>
            <p:spPr bwMode="auto">
              <a:xfrm>
                <a:off x="2672" y="2316"/>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0" name="Rectangle 97"/>
              <p:cNvSpPr>
                <a:spLocks noChangeArrowheads="1"/>
              </p:cNvSpPr>
              <p:nvPr/>
            </p:nvSpPr>
            <p:spPr bwMode="auto">
              <a:xfrm>
                <a:off x="3067" y="2316"/>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1" name="Rectangle 98"/>
              <p:cNvSpPr>
                <a:spLocks noChangeArrowheads="1"/>
              </p:cNvSpPr>
              <p:nvPr/>
            </p:nvSpPr>
            <p:spPr bwMode="auto">
              <a:xfrm>
                <a:off x="3433" y="2316"/>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2" name="Rectangle 99"/>
              <p:cNvSpPr>
                <a:spLocks noChangeArrowheads="1"/>
              </p:cNvSpPr>
              <p:nvPr/>
            </p:nvSpPr>
            <p:spPr bwMode="auto">
              <a:xfrm>
                <a:off x="3721" y="2316"/>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3" name="Rectangle 100"/>
              <p:cNvSpPr>
                <a:spLocks noChangeArrowheads="1"/>
              </p:cNvSpPr>
              <p:nvPr/>
            </p:nvSpPr>
            <p:spPr bwMode="auto">
              <a:xfrm>
                <a:off x="3998" y="2316"/>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4" name="Rectangle 101"/>
              <p:cNvSpPr>
                <a:spLocks noChangeArrowheads="1"/>
              </p:cNvSpPr>
              <p:nvPr/>
            </p:nvSpPr>
            <p:spPr bwMode="auto">
              <a:xfrm>
                <a:off x="4293" y="2316"/>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5" name="Rectangle 102"/>
              <p:cNvSpPr>
                <a:spLocks noChangeArrowheads="1"/>
              </p:cNvSpPr>
              <p:nvPr/>
            </p:nvSpPr>
            <p:spPr bwMode="auto">
              <a:xfrm>
                <a:off x="1595" y="2503"/>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6" name="Rectangle 103"/>
              <p:cNvSpPr>
                <a:spLocks noChangeArrowheads="1"/>
              </p:cNvSpPr>
              <p:nvPr/>
            </p:nvSpPr>
            <p:spPr bwMode="auto">
              <a:xfrm>
                <a:off x="2268" y="2503"/>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7" name="Rectangle 104"/>
              <p:cNvSpPr>
                <a:spLocks noChangeArrowheads="1"/>
              </p:cNvSpPr>
              <p:nvPr/>
            </p:nvSpPr>
            <p:spPr bwMode="auto">
              <a:xfrm>
                <a:off x="2672" y="2503"/>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8" name="Rectangle 105"/>
              <p:cNvSpPr>
                <a:spLocks noChangeArrowheads="1"/>
              </p:cNvSpPr>
              <p:nvPr/>
            </p:nvSpPr>
            <p:spPr bwMode="auto">
              <a:xfrm>
                <a:off x="3067" y="2503"/>
                <a:ext cx="366"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09" name="Rectangle 106"/>
              <p:cNvSpPr>
                <a:spLocks noChangeArrowheads="1"/>
              </p:cNvSpPr>
              <p:nvPr/>
            </p:nvSpPr>
            <p:spPr bwMode="auto">
              <a:xfrm>
                <a:off x="3433" y="2503"/>
                <a:ext cx="288"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solidFill>
                    <a:schemeClr val="bg1"/>
                  </a:solidFill>
                </a:endParaRPr>
              </a:p>
            </p:txBody>
          </p:sp>
          <p:sp>
            <p:nvSpPr>
              <p:cNvPr id="1010" name="Rectangle 107"/>
              <p:cNvSpPr>
                <a:spLocks noChangeArrowheads="1"/>
              </p:cNvSpPr>
              <p:nvPr/>
            </p:nvSpPr>
            <p:spPr bwMode="auto">
              <a:xfrm>
                <a:off x="3721" y="2503"/>
                <a:ext cx="277"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11" name="Rectangle 108"/>
              <p:cNvSpPr>
                <a:spLocks noChangeArrowheads="1"/>
              </p:cNvSpPr>
              <p:nvPr/>
            </p:nvSpPr>
            <p:spPr bwMode="auto">
              <a:xfrm>
                <a:off x="3998" y="2503"/>
                <a:ext cx="2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12" name="Rectangle 109"/>
              <p:cNvSpPr>
                <a:spLocks noChangeArrowheads="1"/>
              </p:cNvSpPr>
              <p:nvPr/>
            </p:nvSpPr>
            <p:spPr bwMode="auto">
              <a:xfrm>
                <a:off x="4293" y="2503"/>
                <a:ext cx="34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13" name="Rectangle 110"/>
              <p:cNvSpPr>
                <a:spLocks noChangeArrowheads="1"/>
              </p:cNvSpPr>
              <p:nvPr/>
            </p:nvSpPr>
            <p:spPr bwMode="auto">
              <a:xfrm>
                <a:off x="1595" y="2699"/>
                <a:ext cx="673" cy="89"/>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14" name="Rectangle 111"/>
              <p:cNvSpPr>
                <a:spLocks noChangeArrowheads="1"/>
              </p:cNvSpPr>
              <p:nvPr/>
            </p:nvSpPr>
            <p:spPr bwMode="auto">
              <a:xfrm>
                <a:off x="2268" y="2699"/>
                <a:ext cx="404" cy="89"/>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15" name="Rectangle 112"/>
              <p:cNvSpPr>
                <a:spLocks noChangeArrowheads="1"/>
              </p:cNvSpPr>
              <p:nvPr/>
            </p:nvSpPr>
            <p:spPr bwMode="auto">
              <a:xfrm>
                <a:off x="2672" y="2699"/>
                <a:ext cx="395" cy="89"/>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16" name="Rectangle 113"/>
              <p:cNvSpPr>
                <a:spLocks noChangeArrowheads="1"/>
              </p:cNvSpPr>
              <p:nvPr/>
            </p:nvSpPr>
            <p:spPr bwMode="auto">
              <a:xfrm>
                <a:off x="3067" y="2699"/>
                <a:ext cx="1571" cy="89"/>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17" name="Rectangle 114"/>
              <p:cNvSpPr>
                <a:spLocks noChangeArrowheads="1"/>
              </p:cNvSpPr>
              <p:nvPr/>
            </p:nvSpPr>
            <p:spPr bwMode="auto">
              <a:xfrm>
                <a:off x="1595" y="2878"/>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18" name="Rectangle 115"/>
              <p:cNvSpPr>
                <a:spLocks noChangeArrowheads="1"/>
              </p:cNvSpPr>
              <p:nvPr/>
            </p:nvSpPr>
            <p:spPr bwMode="auto">
              <a:xfrm>
                <a:off x="2268" y="2878"/>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19" name="Rectangle 116"/>
              <p:cNvSpPr>
                <a:spLocks noChangeArrowheads="1"/>
              </p:cNvSpPr>
              <p:nvPr/>
            </p:nvSpPr>
            <p:spPr bwMode="auto">
              <a:xfrm>
                <a:off x="2672" y="2878"/>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20" name="Rectangle 117"/>
              <p:cNvSpPr>
                <a:spLocks noChangeArrowheads="1"/>
              </p:cNvSpPr>
              <p:nvPr/>
            </p:nvSpPr>
            <p:spPr bwMode="auto">
              <a:xfrm>
                <a:off x="3067" y="2878"/>
                <a:ext cx="1571"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21" name="Rectangle 118"/>
              <p:cNvSpPr>
                <a:spLocks noChangeArrowheads="1"/>
              </p:cNvSpPr>
              <p:nvPr/>
            </p:nvSpPr>
            <p:spPr bwMode="auto">
              <a:xfrm>
                <a:off x="1595" y="3065"/>
                <a:ext cx="673"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22" name="Rectangle 119"/>
              <p:cNvSpPr>
                <a:spLocks noChangeArrowheads="1"/>
              </p:cNvSpPr>
              <p:nvPr/>
            </p:nvSpPr>
            <p:spPr bwMode="auto">
              <a:xfrm>
                <a:off x="2268" y="3065"/>
                <a:ext cx="404"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23" name="Rectangle 120"/>
              <p:cNvSpPr>
                <a:spLocks noChangeArrowheads="1"/>
              </p:cNvSpPr>
              <p:nvPr/>
            </p:nvSpPr>
            <p:spPr bwMode="auto">
              <a:xfrm>
                <a:off x="2672" y="3065"/>
                <a:ext cx="395"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24" name="Rectangle 121"/>
              <p:cNvSpPr>
                <a:spLocks noChangeArrowheads="1"/>
              </p:cNvSpPr>
              <p:nvPr/>
            </p:nvSpPr>
            <p:spPr bwMode="auto">
              <a:xfrm>
                <a:off x="3067" y="3065"/>
                <a:ext cx="1571" cy="98"/>
              </a:xfrm>
              <a:prstGeom prst="rect">
                <a:avLst/>
              </a:prstGeom>
              <a:solidFill>
                <a:srgbClr val="7D6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25" name="Rectangle 122"/>
              <p:cNvSpPr>
                <a:spLocks noChangeArrowheads="1"/>
              </p:cNvSpPr>
              <p:nvPr/>
            </p:nvSpPr>
            <p:spPr bwMode="auto">
              <a:xfrm>
                <a:off x="1695" y="142"/>
                <a:ext cx="1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1" i="0" u="none" strike="noStrike" cap="none" normalizeH="0" baseline="0" dirty="0">
                    <a:ln>
                      <a:noFill/>
                    </a:ln>
                    <a:solidFill>
                      <a:srgbClr val="221E1F"/>
                    </a:solidFill>
                    <a:effectLst/>
                    <a:latin typeface="HelveticaNeueLT Std Cn" panose="020B0506030502030204" pitchFamily="34" charset="0"/>
                  </a:rPr>
                  <a:t>NAME</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26" name="Rectangle 123"/>
              <p:cNvSpPr>
                <a:spLocks noChangeArrowheads="1"/>
              </p:cNvSpPr>
              <p:nvPr/>
            </p:nvSpPr>
            <p:spPr bwMode="auto">
              <a:xfrm>
                <a:off x="2332" y="142"/>
                <a:ext cx="19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1" i="0" u="none" strike="noStrike" cap="none" normalizeH="0" baseline="0" dirty="0">
                    <a:ln>
                      <a:noFill/>
                    </a:ln>
                    <a:solidFill>
                      <a:srgbClr val="221E1F"/>
                    </a:solidFill>
                    <a:effectLst/>
                    <a:latin typeface="HelveticaNeueLT Std Cn" panose="020B0506030502030204" pitchFamily="34" charset="0"/>
                  </a:rPr>
                  <a:t>DAYLIGHT</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27" name="Rectangle 124"/>
              <p:cNvSpPr>
                <a:spLocks noChangeArrowheads="1"/>
              </p:cNvSpPr>
              <p:nvPr/>
            </p:nvSpPr>
            <p:spPr bwMode="auto">
              <a:xfrm>
                <a:off x="2800" y="142"/>
                <a:ext cx="6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1" i="0" u="none" strike="noStrike" cap="none" normalizeH="0" baseline="0" dirty="0">
                    <a:ln>
                      <a:noFill/>
                    </a:ln>
                    <a:solidFill>
                      <a:srgbClr val="221E1F"/>
                    </a:solidFill>
                    <a:effectLst/>
                    <a:latin typeface="HelveticaNeueLT Std Cn" panose="020B0506030502030204" pitchFamily="34" charset="0"/>
                  </a:rPr>
                  <a:t>M2</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28" name="Rectangle 125"/>
              <p:cNvSpPr>
                <a:spLocks noChangeArrowheads="1"/>
              </p:cNvSpPr>
              <p:nvPr/>
            </p:nvSpPr>
            <p:spPr bwMode="auto">
              <a:xfrm>
                <a:off x="3052" y="142"/>
                <a:ext cx="26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1" i="0" u="none" strike="noStrike" cap="none" normalizeH="0" baseline="0" dirty="0">
                    <a:ln>
                      <a:noFill/>
                    </a:ln>
                    <a:solidFill>
                      <a:srgbClr val="221E1F"/>
                    </a:solidFill>
                    <a:effectLst/>
                    <a:latin typeface="HelveticaNeueLT Std Cn" panose="020B0506030502030204" pitchFamily="34" charset="0"/>
                  </a:rPr>
                  <a:t>BOARD ROOM</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29" name="Rectangle 126"/>
              <p:cNvSpPr>
                <a:spLocks noChangeArrowheads="1"/>
              </p:cNvSpPr>
              <p:nvPr/>
            </p:nvSpPr>
            <p:spPr bwMode="auto">
              <a:xfrm>
                <a:off x="3484" y="142"/>
                <a:ext cx="1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1" i="0" u="none" strike="noStrike" cap="none" normalizeH="0" baseline="0" dirty="0">
                    <a:ln>
                      <a:noFill/>
                    </a:ln>
                    <a:solidFill>
                      <a:srgbClr val="221E1F"/>
                    </a:solidFill>
                    <a:effectLst/>
                    <a:latin typeface="HelveticaNeueLT Std Cn" panose="020B0506030502030204" pitchFamily="34" charset="0"/>
                  </a:rPr>
                  <a:t>SCHOOL</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30" name="Rectangle 127"/>
              <p:cNvSpPr>
                <a:spLocks noChangeArrowheads="1"/>
              </p:cNvSpPr>
              <p:nvPr/>
            </p:nvSpPr>
            <p:spPr bwMode="auto">
              <a:xfrm>
                <a:off x="3772" y="142"/>
                <a:ext cx="1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1" i="0" u="none" strike="noStrike" cap="none" normalizeH="0" baseline="0" dirty="0">
                    <a:ln>
                      <a:noFill/>
                    </a:ln>
                    <a:solidFill>
                      <a:srgbClr val="221E1F"/>
                    </a:solidFill>
                    <a:effectLst/>
                    <a:latin typeface="HelveticaNeueLT Std Cn" panose="020B0506030502030204" pitchFamily="34" charset="0"/>
                  </a:rPr>
                  <a:t>THEATER</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31" name="Rectangle 128"/>
              <p:cNvSpPr>
                <a:spLocks noChangeArrowheads="1"/>
              </p:cNvSpPr>
              <p:nvPr/>
            </p:nvSpPr>
            <p:spPr bwMode="auto">
              <a:xfrm>
                <a:off x="4074" y="142"/>
                <a:ext cx="2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1" i="0" u="none" strike="noStrike" cap="none" normalizeH="0" baseline="0" dirty="0">
                    <a:ln>
                      <a:noFill/>
                    </a:ln>
                    <a:solidFill>
                      <a:srgbClr val="221E1F"/>
                    </a:solidFill>
                    <a:effectLst/>
                    <a:latin typeface="HelveticaNeueLT Std Cn" panose="020B0506030502030204" pitchFamily="34" charset="0"/>
                  </a:rPr>
                  <a:t>U TABLE</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33" name="Rectangle 130"/>
              <p:cNvSpPr>
                <a:spLocks noChangeArrowheads="1"/>
              </p:cNvSpPr>
              <p:nvPr/>
            </p:nvSpPr>
            <p:spPr bwMode="auto">
              <a:xfrm>
                <a:off x="4117" y="14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34" name="Rectangle 131"/>
              <p:cNvSpPr>
                <a:spLocks noChangeArrowheads="1"/>
              </p:cNvSpPr>
              <p:nvPr/>
            </p:nvSpPr>
            <p:spPr bwMode="auto">
              <a:xfrm>
                <a:off x="4309" y="142"/>
                <a:ext cx="18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1" i="0" u="none" strike="noStrike" cap="none" normalizeH="0" baseline="0" dirty="0">
                    <a:ln>
                      <a:noFill/>
                    </a:ln>
                    <a:solidFill>
                      <a:srgbClr val="221E1F"/>
                    </a:solidFill>
                    <a:effectLst/>
                    <a:latin typeface="HelveticaNeueLT Std Cn" panose="020B0506030502030204" pitchFamily="34" charset="0"/>
                  </a:rPr>
                  <a:t>BANQUET</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35" name="Rectangle 132"/>
              <p:cNvSpPr>
                <a:spLocks noChangeArrowheads="1"/>
              </p:cNvSpPr>
              <p:nvPr/>
            </p:nvSpPr>
            <p:spPr bwMode="auto">
              <a:xfrm>
                <a:off x="1695" y="279"/>
                <a:ext cx="3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The Golden </a:t>
                </a:r>
                <a:r>
                  <a:rPr kumimoji="0" lang="nb-NO" altLang="nb-NO" sz="600" b="0" i="0" u="none" strike="noStrike" cap="none" normalizeH="0" baseline="0" dirty="0" err="1">
                    <a:ln>
                      <a:noFill/>
                    </a:ln>
                    <a:solidFill>
                      <a:schemeClr val="bg1"/>
                    </a:solidFill>
                    <a:effectLst/>
                    <a:latin typeface="HelveticaNeueLT Std Cn" panose="020B0506030502030204" pitchFamily="34" charset="0"/>
                  </a:rPr>
                  <a:t>Circle</a:t>
                </a:r>
                <a:endParaRPr kumimoji="0" lang="nb-NO" altLang="nb-NO" sz="1800" b="0" i="0" u="none" strike="noStrike" cap="none" normalizeH="0" baseline="0" dirty="0">
                  <a:ln>
                    <a:noFill/>
                  </a:ln>
                  <a:solidFill>
                    <a:schemeClr val="bg1"/>
                  </a:solidFill>
                  <a:effectLst/>
                </a:endParaRPr>
              </a:p>
            </p:txBody>
          </p:sp>
          <p:sp>
            <p:nvSpPr>
              <p:cNvPr id="1037" name="Rectangle 134"/>
              <p:cNvSpPr>
                <a:spLocks noChangeArrowheads="1"/>
              </p:cNvSpPr>
              <p:nvPr/>
            </p:nvSpPr>
            <p:spPr bwMode="auto">
              <a:xfrm>
                <a:off x="2381" y="279"/>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1038" name="Rectangle 135"/>
              <p:cNvSpPr>
                <a:spLocks noChangeArrowheads="1"/>
              </p:cNvSpPr>
              <p:nvPr/>
            </p:nvSpPr>
            <p:spPr bwMode="auto">
              <a:xfrm>
                <a:off x="2792" y="279"/>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928</a:t>
                </a:r>
                <a:endParaRPr kumimoji="0" lang="nb-NO" altLang="nb-NO" sz="1800" b="0" i="0" u="none" strike="noStrike" cap="none" normalizeH="0" baseline="0">
                  <a:ln>
                    <a:noFill/>
                  </a:ln>
                  <a:solidFill>
                    <a:schemeClr val="bg1"/>
                  </a:solidFill>
                  <a:effectLst/>
                </a:endParaRPr>
              </a:p>
            </p:txBody>
          </p:sp>
          <p:sp>
            <p:nvSpPr>
              <p:cNvPr id="1039" name="Rectangle 136"/>
              <p:cNvSpPr>
                <a:spLocks noChangeArrowheads="1"/>
              </p:cNvSpPr>
              <p:nvPr/>
            </p:nvSpPr>
            <p:spPr bwMode="auto">
              <a:xfrm>
                <a:off x="3509" y="279"/>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750</a:t>
                </a:r>
                <a:endParaRPr kumimoji="0" lang="nb-NO" altLang="nb-NO" sz="1800" b="0" i="0" u="none" strike="noStrike" cap="none" normalizeH="0" baseline="0" dirty="0">
                  <a:ln>
                    <a:noFill/>
                  </a:ln>
                  <a:solidFill>
                    <a:schemeClr val="bg1"/>
                  </a:solidFill>
                  <a:effectLst/>
                </a:endParaRPr>
              </a:p>
            </p:txBody>
          </p:sp>
          <p:sp>
            <p:nvSpPr>
              <p:cNvPr id="1040" name="Rectangle 137"/>
              <p:cNvSpPr>
                <a:spLocks noChangeArrowheads="1"/>
              </p:cNvSpPr>
              <p:nvPr/>
            </p:nvSpPr>
            <p:spPr bwMode="auto">
              <a:xfrm>
                <a:off x="3798" y="279"/>
                <a:ext cx="9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1000</a:t>
                </a:r>
                <a:endParaRPr kumimoji="0" lang="nb-NO" altLang="nb-NO" sz="1800" b="0" i="0" u="none" strike="noStrike" cap="none" normalizeH="0" baseline="0">
                  <a:ln>
                    <a:noFill/>
                  </a:ln>
                  <a:solidFill>
                    <a:schemeClr val="bg1"/>
                  </a:solidFill>
                  <a:effectLst/>
                </a:endParaRPr>
              </a:p>
            </p:txBody>
          </p:sp>
          <p:sp>
            <p:nvSpPr>
              <p:cNvPr id="1041" name="Rectangle 138"/>
              <p:cNvSpPr>
                <a:spLocks noChangeArrowheads="1"/>
              </p:cNvSpPr>
              <p:nvPr/>
            </p:nvSpPr>
            <p:spPr bwMode="auto">
              <a:xfrm>
                <a:off x="4369" y="279"/>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850</a:t>
                </a:r>
                <a:endParaRPr kumimoji="0" lang="nb-NO" altLang="nb-NO" sz="1800" b="0" i="0" u="none" strike="noStrike" cap="none" normalizeH="0" baseline="0">
                  <a:ln>
                    <a:noFill/>
                  </a:ln>
                  <a:solidFill>
                    <a:schemeClr val="bg1"/>
                  </a:solidFill>
                  <a:effectLst/>
                </a:endParaRPr>
              </a:p>
            </p:txBody>
          </p:sp>
          <p:sp>
            <p:nvSpPr>
              <p:cNvPr id="1042" name="Rectangle 139"/>
              <p:cNvSpPr>
                <a:spLocks noChangeArrowheads="1"/>
              </p:cNvSpPr>
              <p:nvPr/>
            </p:nvSpPr>
            <p:spPr bwMode="auto">
              <a:xfrm>
                <a:off x="1695" y="373"/>
                <a:ext cx="9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The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43" name="Rectangle 140"/>
              <p:cNvSpPr>
                <a:spLocks noChangeArrowheads="1"/>
              </p:cNvSpPr>
              <p:nvPr/>
            </p:nvSpPr>
            <p:spPr bwMode="auto">
              <a:xfrm>
                <a:off x="2381" y="373"/>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err="1">
                    <a:ln>
                      <a:noFill/>
                    </a:ln>
                    <a:solidFill>
                      <a:srgbClr val="221E1F"/>
                    </a:solidFill>
                    <a:effectLst/>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44" name="Rectangle 141"/>
              <p:cNvSpPr>
                <a:spLocks noChangeArrowheads="1"/>
              </p:cNvSpPr>
              <p:nvPr/>
            </p:nvSpPr>
            <p:spPr bwMode="auto">
              <a:xfrm>
                <a:off x="2792" y="373"/>
                <a:ext cx="10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377</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45" name="Rectangle 142"/>
              <p:cNvSpPr>
                <a:spLocks noChangeArrowheads="1"/>
              </p:cNvSpPr>
              <p:nvPr/>
            </p:nvSpPr>
            <p:spPr bwMode="auto">
              <a:xfrm>
                <a:off x="3509" y="373"/>
                <a:ext cx="10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242</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46" name="Rectangle 143"/>
              <p:cNvSpPr>
                <a:spLocks noChangeArrowheads="1"/>
              </p:cNvSpPr>
              <p:nvPr/>
            </p:nvSpPr>
            <p:spPr bwMode="auto">
              <a:xfrm>
                <a:off x="3798" y="373"/>
                <a:ext cx="10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338</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47" name="Rectangle 144"/>
              <p:cNvSpPr>
                <a:spLocks noChangeArrowheads="1"/>
              </p:cNvSpPr>
              <p:nvPr/>
            </p:nvSpPr>
            <p:spPr bwMode="auto">
              <a:xfrm>
                <a:off x="4369" y="373"/>
                <a:ext cx="10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290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48" name="Rectangle 145"/>
              <p:cNvSpPr>
                <a:spLocks noChangeArrowheads="1"/>
              </p:cNvSpPr>
              <p:nvPr/>
            </p:nvSpPr>
            <p:spPr bwMode="auto">
              <a:xfrm>
                <a:off x="1695" y="468"/>
                <a:ext cx="12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Golden</a:t>
                </a:r>
                <a:endParaRPr kumimoji="0" lang="nb-NO" altLang="nb-NO" sz="1800" b="0" i="0" u="none" strike="noStrike" cap="none" normalizeH="0" baseline="0" dirty="0">
                  <a:ln>
                    <a:noFill/>
                  </a:ln>
                  <a:solidFill>
                    <a:schemeClr val="bg1"/>
                  </a:solidFill>
                  <a:effectLst/>
                </a:endParaRPr>
              </a:p>
            </p:txBody>
          </p:sp>
          <p:sp>
            <p:nvSpPr>
              <p:cNvPr id="1049" name="Rectangle 146"/>
              <p:cNvSpPr>
                <a:spLocks noChangeArrowheads="1"/>
              </p:cNvSpPr>
              <p:nvPr/>
            </p:nvSpPr>
            <p:spPr bwMode="auto">
              <a:xfrm>
                <a:off x="2381" y="468"/>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1050" name="Rectangle 147"/>
              <p:cNvSpPr>
                <a:spLocks noChangeArrowheads="1"/>
              </p:cNvSpPr>
              <p:nvPr/>
            </p:nvSpPr>
            <p:spPr bwMode="auto">
              <a:xfrm>
                <a:off x="2792" y="468"/>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216</a:t>
                </a:r>
                <a:endParaRPr kumimoji="0" lang="nb-NO" altLang="nb-NO" sz="1800" b="0" i="0" u="none" strike="noStrike" cap="none" normalizeH="0" baseline="0" dirty="0">
                  <a:ln>
                    <a:noFill/>
                  </a:ln>
                  <a:solidFill>
                    <a:schemeClr val="bg1"/>
                  </a:solidFill>
                  <a:effectLst/>
                </a:endParaRPr>
              </a:p>
            </p:txBody>
          </p:sp>
          <p:sp>
            <p:nvSpPr>
              <p:cNvPr id="1051" name="Rectangle 148"/>
              <p:cNvSpPr>
                <a:spLocks noChangeArrowheads="1"/>
              </p:cNvSpPr>
              <p:nvPr/>
            </p:nvSpPr>
            <p:spPr bwMode="auto">
              <a:xfrm>
                <a:off x="3509" y="468"/>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144</a:t>
                </a:r>
                <a:endParaRPr kumimoji="0" lang="nb-NO" altLang="nb-NO" sz="1800" b="0" i="0" u="none" strike="noStrike" cap="none" normalizeH="0" baseline="0">
                  <a:ln>
                    <a:noFill/>
                  </a:ln>
                  <a:solidFill>
                    <a:schemeClr val="bg1"/>
                  </a:solidFill>
                  <a:effectLst/>
                </a:endParaRPr>
              </a:p>
            </p:txBody>
          </p:sp>
          <p:sp>
            <p:nvSpPr>
              <p:cNvPr id="1052" name="Rectangle 149"/>
              <p:cNvSpPr>
                <a:spLocks noChangeArrowheads="1"/>
              </p:cNvSpPr>
              <p:nvPr/>
            </p:nvSpPr>
            <p:spPr bwMode="auto">
              <a:xfrm>
                <a:off x="3798" y="468"/>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256</a:t>
                </a:r>
                <a:endParaRPr kumimoji="0" lang="nb-NO" altLang="nb-NO" sz="1800" b="0" i="0" u="none" strike="noStrike" cap="none" normalizeH="0" baseline="0">
                  <a:ln>
                    <a:noFill/>
                  </a:ln>
                  <a:solidFill>
                    <a:schemeClr val="bg1"/>
                  </a:solidFill>
                  <a:effectLst/>
                </a:endParaRPr>
              </a:p>
            </p:txBody>
          </p:sp>
          <p:sp>
            <p:nvSpPr>
              <p:cNvPr id="1053" name="Rectangle 150"/>
              <p:cNvSpPr>
                <a:spLocks noChangeArrowheads="1"/>
              </p:cNvSpPr>
              <p:nvPr/>
            </p:nvSpPr>
            <p:spPr bwMode="auto">
              <a:xfrm>
                <a:off x="4369" y="468"/>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180</a:t>
                </a:r>
                <a:endParaRPr kumimoji="0" lang="nb-NO" altLang="nb-NO" sz="1800" b="0" i="0" u="none" strike="noStrike" cap="none" normalizeH="0" baseline="0">
                  <a:ln>
                    <a:noFill/>
                  </a:ln>
                  <a:solidFill>
                    <a:schemeClr val="bg1"/>
                  </a:solidFill>
                  <a:effectLst/>
                </a:endParaRPr>
              </a:p>
            </p:txBody>
          </p:sp>
          <p:sp>
            <p:nvSpPr>
              <p:cNvPr id="1054" name="Rectangle 151"/>
              <p:cNvSpPr>
                <a:spLocks noChangeArrowheads="1"/>
              </p:cNvSpPr>
              <p:nvPr/>
            </p:nvSpPr>
            <p:spPr bwMode="auto">
              <a:xfrm>
                <a:off x="1695" y="560"/>
                <a:ext cx="14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Circle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55" name="Rectangle 152"/>
              <p:cNvSpPr>
                <a:spLocks noChangeArrowheads="1"/>
              </p:cNvSpPr>
              <p:nvPr/>
            </p:nvSpPr>
            <p:spPr bwMode="auto">
              <a:xfrm>
                <a:off x="2381" y="560"/>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56" name="Rectangle 153"/>
              <p:cNvSpPr>
                <a:spLocks noChangeArrowheads="1"/>
              </p:cNvSpPr>
              <p:nvPr/>
            </p:nvSpPr>
            <p:spPr bwMode="auto">
              <a:xfrm>
                <a:off x="2792" y="560"/>
                <a:ext cx="10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335</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57" name="Rectangle 154"/>
              <p:cNvSpPr>
                <a:spLocks noChangeArrowheads="1"/>
              </p:cNvSpPr>
              <p:nvPr/>
            </p:nvSpPr>
            <p:spPr bwMode="auto">
              <a:xfrm>
                <a:off x="3509" y="560"/>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200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58" name="Rectangle 155"/>
              <p:cNvSpPr>
                <a:spLocks noChangeArrowheads="1"/>
              </p:cNvSpPr>
              <p:nvPr/>
            </p:nvSpPr>
            <p:spPr bwMode="auto">
              <a:xfrm>
                <a:off x="3798" y="560"/>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324</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59" name="Rectangle 156"/>
              <p:cNvSpPr>
                <a:spLocks noChangeArrowheads="1"/>
              </p:cNvSpPr>
              <p:nvPr/>
            </p:nvSpPr>
            <p:spPr bwMode="auto">
              <a:xfrm>
                <a:off x="4369" y="560"/>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270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60" name="Rectangle 157"/>
              <p:cNvSpPr>
                <a:spLocks noChangeArrowheads="1"/>
              </p:cNvSpPr>
              <p:nvPr/>
            </p:nvSpPr>
            <p:spPr bwMode="auto">
              <a:xfrm>
                <a:off x="1695" y="654"/>
                <a:ext cx="2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Fly </a:t>
                </a:r>
                <a:r>
                  <a:rPr kumimoji="0" lang="nb-NO" altLang="nb-NO" sz="600" b="0" i="0" u="none" strike="noStrike" cap="none" normalizeH="0" baseline="0" dirty="0" err="1">
                    <a:ln>
                      <a:noFill/>
                    </a:ln>
                    <a:solidFill>
                      <a:schemeClr val="bg1"/>
                    </a:solidFill>
                    <a:effectLst/>
                    <a:latin typeface="HelveticaNeueLT Std Cn" panose="020B0506030502030204" pitchFamily="34" charset="0"/>
                  </a:rPr>
                  <a:t>Away</a:t>
                </a:r>
                <a:r>
                  <a:rPr kumimoji="0" lang="nb-NO" altLang="nb-NO" sz="600" b="0" i="0" u="none" strike="noStrike" cap="none" normalizeH="0" baseline="0" dirty="0">
                    <a:ln>
                      <a:noFill/>
                    </a:ln>
                    <a:solidFill>
                      <a:schemeClr val="bg1"/>
                    </a:solidFill>
                    <a:effectLst/>
                    <a:latin typeface="HelveticaNeueLT Std Cn" panose="020B0506030502030204" pitchFamily="34" charset="0"/>
                  </a:rPr>
                  <a:t> With</a:t>
                </a:r>
                <a:endParaRPr kumimoji="0" lang="nb-NO" altLang="nb-NO" sz="1800" b="0" i="0" u="none" strike="noStrike" cap="none" normalizeH="0" baseline="0" dirty="0">
                  <a:ln>
                    <a:noFill/>
                  </a:ln>
                  <a:solidFill>
                    <a:schemeClr val="bg1"/>
                  </a:solidFill>
                  <a:effectLst/>
                </a:endParaRPr>
              </a:p>
            </p:txBody>
          </p:sp>
          <p:sp>
            <p:nvSpPr>
              <p:cNvPr id="1061" name="Rectangle 158"/>
              <p:cNvSpPr>
                <a:spLocks noChangeArrowheads="1"/>
              </p:cNvSpPr>
              <p:nvPr/>
            </p:nvSpPr>
            <p:spPr bwMode="auto">
              <a:xfrm>
                <a:off x="1964" y="654"/>
                <a:ext cx="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err="1">
                    <a:ln>
                      <a:noFill/>
                    </a:ln>
                    <a:solidFill>
                      <a:schemeClr val="bg1"/>
                    </a:solidFill>
                    <a:effectLst/>
                    <a:latin typeface="HelveticaNeueLT Std Cn" panose="020B0506030502030204" pitchFamily="34" charset="0"/>
                  </a:rPr>
                  <a:t>Us</a:t>
                </a:r>
                <a:endParaRPr kumimoji="0" lang="nb-NO" altLang="nb-NO" sz="1800" b="0" i="0" u="none" strike="noStrike" cap="none" normalizeH="0" baseline="0" dirty="0">
                  <a:ln>
                    <a:noFill/>
                  </a:ln>
                  <a:solidFill>
                    <a:schemeClr val="bg1"/>
                  </a:solidFill>
                  <a:effectLst/>
                </a:endParaRPr>
              </a:p>
            </p:txBody>
          </p:sp>
          <p:sp>
            <p:nvSpPr>
              <p:cNvPr id="1062" name="Rectangle 159"/>
              <p:cNvSpPr>
                <a:spLocks noChangeArrowheads="1"/>
              </p:cNvSpPr>
              <p:nvPr/>
            </p:nvSpPr>
            <p:spPr bwMode="auto">
              <a:xfrm>
                <a:off x="2381" y="654"/>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1063" name="Rectangle 160"/>
              <p:cNvSpPr>
                <a:spLocks noChangeArrowheads="1"/>
              </p:cNvSpPr>
              <p:nvPr/>
            </p:nvSpPr>
            <p:spPr bwMode="auto">
              <a:xfrm>
                <a:off x="2792" y="654"/>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461</a:t>
                </a:r>
                <a:endParaRPr kumimoji="0" lang="nb-NO" altLang="nb-NO" sz="1800" b="0" i="0" u="none" strike="noStrike" cap="none" normalizeH="0" baseline="0">
                  <a:ln>
                    <a:noFill/>
                  </a:ln>
                  <a:solidFill>
                    <a:schemeClr val="bg1"/>
                  </a:solidFill>
                  <a:effectLst/>
                </a:endParaRPr>
              </a:p>
            </p:txBody>
          </p:sp>
          <p:sp>
            <p:nvSpPr>
              <p:cNvPr id="1064" name="Rectangle 161"/>
              <p:cNvSpPr>
                <a:spLocks noChangeArrowheads="1"/>
              </p:cNvSpPr>
              <p:nvPr/>
            </p:nvSpPr>
            <p:spPr bwMode="auto">
              <a:xfrm>
                <a:off x="3509" y="654"/>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400</a:t>
                </a:r>
                <a:endParaRPr kumimoji="0" lang="nb-NO" altLang="nb-NO" sz="1800" b="0" i="0" u="none" strike="noStrike" cap="none" normalizeH="0" baseline="0">
                  <a:ln>
                    <a:noFill/>
                  </a:ln>
                  <a:solidFill>
                    <a:schemeClr val="bg1"/>
                  </a:solidFill>
                  <a:effectLst/>
                </a:endParaRPr>
              </a:p>
            </p:txBody>
          </p:sp>
          <p:sp>
            <p:nvSpPr>
              <p:cNvPr id="1065" name="Rectangle 162"/>
              <p:cNvSpPr>
                <a:spLocks noChangeArrowheads="1"/>
              </p:cNvSpPr>
              <p:nvPr/>
            </p:nvSpPr>
            <p:spPr bwMode="auto">
              <a:xfrm>
                <a:off x="3798" y="654"/>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512</a:t>
                </a:r>
                <a:endParaRPr kumimoji="0" lang="nb-NO" altLang="nb-NO" sz="1800" b="0" i="0" u="none" strike="noStrike" cap="none" normalizeH="0" baseline="0">
                  <a:ln>
                    <a:noFill/>
                  </a:ln>
                  <a:solidFill>
                    <a:schemeClr val="bg1"/>
                  </a:solidFill>
                  <a:effectLst/>
                </a:endParaRPr>
              </a:p>
            </p:txBody>
          </p:sp>
          <p:sp>
            <p:nvSpPr>
              <p:cNvPr id="1066" name="Rectangle 163"/>
              <p:cNvSpPr>
                <a:spLocks noChangeArrowheads="1"/>
              </p:cNvSpPr>
              <p:nvPr/>
            </p:nvSpPr>
            <p:spPr bwMode="auto">
              <a:xfrm>
                <a:off x="4369" y="654"/>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320</a:t>
                </a:r>
                <a:endParaRPr kumimoji="0" lang="nb-NO" altLang="nb-NO" sz="1800" b="0" i="0" u="none" strike="noStrike" cap="none" normalizeH="0" baseline="0">
                  <a:ln>
                    <a:noFill/>
                  </a:ln>
                  <a:solidFill>
                    <a:schemeClr val="bg1"/>
                  </a:solidFill>
                  <a:effectLst/>
                </a:endParaRPr>
              </a:p>
            </p:txBody>
          </p:sp>
          <p:sp>
            <p:nvSpPr>
              <p:cNvPr id="1067" name="Rectangle 164"/>
              <p:cNvSpPr>
                <a:spLocks noChangeArrowheads="1"/>
              </p:cNvSpPr>
              <p:nvPr/>
            </p:nvSpPr>
            <p:spPr bwMode="auto">
              <a:xfrm>
                <a:off x="1695" y="748"/>
                <a:ext cx="8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Fly</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68" name="Rectangle 165"/>
              <p:cNvSpPr>
                <a:spLocks noChangeArrowheads="1"/>
              </p:cNvSpPr>
              <p:nvPr/>
            </p:nvSpPr>
            <p:spPr bwMode="auto">
              <a:xfrm>
                <a:off x="2381" y="748"/>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69" name="Rectangle 166"/>
              <p:cNvSpPr>
                <a:spLocks noChangeArrowheads="1"/>
              </p:cNvSpPr>
              <p:nvPr/>
            </p:nvSpPr>
            <p:spPr bwMode="auto">
              <a:xfrm>
                <a:off x="2792" y="748"/>
                <a:ext cx="10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115</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70" name="Rectangle 167"/>
              <p:cNvSpPr>
                <a:spLocks noChangeArrowheads="1"/>
              </p:cNvSpPr>
              <p:nvPr/>
            </p:nvSpPr>
            <p:spPr bwMode="auto">
              <a:xfrm>
                <a:off x="3509" y="748"/>
                <a:ext cx="79"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84</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71" name="Rectangle 168"/>
              <p:cNvSpPr>
                <a:spLocks noChangeArrowheads="1"/>
              </p:cNvSpPr>
              <p:nvPr/>
            </p:nvSpPr>
            <p:spPr bwMode="auto">
              <a:xfrm>
                <a:off x="3798" y="748"/>
                <a:ext cx="10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100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72" name="Rectangle 169"/>
              <p:cNvSpPr>
                <a:spLocks noChangeArrowheads="1"/>
              </p:cNvSpPr>
              <p:nvPr/>
            </p:nvSpPr>
            <p:spPr bwMode="auto">
              <a:xfrm>
                <a:off x="4080" y="748"/>
                <a:ext cx="8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50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73" name="Rectangle 170"/>
              <p:cNvSpPr>
                <a:spLocks noChangeArrowheads="1"/>
              </p:cNvSpPr>
              <p:nvPr/>
            </p:nvSpPr>
            <p:spPr bwMode="auto">
              <a:xfrm>
                <a:off x="4369" y="748"/>
                <a:ext cx="8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80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74" name="Rectangle 171"/>
              <p:cNvSpPr>
                <a:spLocks noChangeArrowheads="1"/>
              </p:cNvSpPr>
              <p:nvPr/>
            </p:nvSpPr>
            <p:spPr bwMode="auto">
              <a:xfrm>
                <a:off x="1695" y="841"/>
                <a:ext cx="9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err="1">
                    <a:ln>
                      <a:noFill/>
                    </a:ln>
                    <a:solidFill>
                      <a:schemeClr val="bg1"/>
                    </a:solidFill>
                    <a:effectLst/>
                    <a:latin typeface="HelveticaNeueLT Std Cn" panose="020B0506030502030204" pitchFamily="34" charset="0"/>
                  </a:rPr>
                  <a:t>Away</a:t>
                </a:r>
                <a:endParaRPr kumimoji="0" lang="nb-NO" altLang="nb-NO" sz="1800" b="0" i="0" u="none" strike="noStrike" cap="none" normalizeH="0" baseline="0" dirty="0">
                  <a:ln>
                    <a:noFill/>
                  </a:ln>
                  <a:solidFill>
                    <a:schemeClr val="bg1"/>
                  </a:solidFill>
                  <a:effectLst/>
                </a:endParaRPr>
              </a:p>
            </p:txBody>
          </p:sp>
          <p:sp>
            <p:nvSpPr>
              <p:cNvPr id="1075" name="Rectangle 172"/>
              <p:cNvSpPr>
                <a:spLocks noChangeArrowheads="1"/>
              </p:cNvSpPr>
              <p:nvPr/>
            </p:nvSpPr>
            <p:spPr bwMode="auto">
              <a:xfrm>
                <a:off x="2381" y="841"/>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1076" name="Rectangle 173"/>
              <p:cNvSpPr>
                <a:spLocks noChangeArrowheads="1"/>
              </p:cNvSpPr>
              <p:nvPr/>
            </p:nvSpPr>
            <p:spPr bwMode="auto">
              <a:xfrm>
                <a:off x="2792" y="841"/>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117</a:t>
                </a:r>
                <a:endParaRPr kumimoji="0" lang="nb-NO" altLang="nb-NO" sz="1800" b="0" i="0" u="none" strike="noStrike" cap="none" normalizeH="0" baseline="0">
                  <a:ln>
                    <a:noFill/>
                  </a:ln>
                  <a:solidFill>
                    <a:schemeClr val="bg1"/>
                  </a:solidFill>
                  <a:effectLst/>
                </a:endParaRPr>
              </a:p>
            </p:txBody>
          </p:sp>
          <p:sp>
            <p:nvSpPr>
              <p:cNvPr id="1077" name="Rectangle 174"/>
              <p:cNvSpPr>
                <a:spLocks noChangeArrowheads="1"/>
              </p:cNvSpPr>
              <p:nvPr/>
            </p:nvSpPr>
            <p:spPr bwMode="auto">
              <a:xfrm>
                <a:off x="3509" y="841"/>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84</a:t>
                </a:r>
                <a:endParaRPr kumimoji="0" lang="nb-NO" altLang="nb-NO" sz="1800" b="0" i="0" u="none" strike="noStrike" cap="none" normalizeH="0" baseline="0">
                  <a:ln>
                    <a:noFill/>
                  </a:ln>
                  <a:solidFill>
                    <a:schemeClr val="bg1"/>
                  </a:solidFill>
                  <a:effectLst/>
                </a:endParaRPr>
              </a:p>
            </p:txBody>
          </p:sp>
          <p:sp>
            <p:nvSpPr>
              <p:cNvPr id="1078" name="Rectangle 175"/>
              <p:cNvSpPr>
                <a:spLocks noChangeArrowheads="1"/>
              </p:cNvSpPr>
              <p:nvPr/>
            </p:nvSpPr>
            <p:spPr bwMode="auto">
              <a:xfrm>
                <a:off x="3798" y="841"/>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100</a:t>
                </a:r>
                <a:endParaRPr kumimoji="0" lang="nb-NO" altLang="nb-NO" sz="1800" b="0" i="0" u="none" strike="noStrike" cap="none" normalizeH="0" baseline="0">
                  <a:ln>
                    <a:noFill/>
                  </a:ln>
                  <a:solidFill>
                    <a:schemeClr val="bg1"/>
                  </a:solidFill>
                  <a:effectLst/>
                </a:endParaRPr>
              </a:p>
            </p:txBody>
          </p:sp>
          <p:sp>
            <p:nvSpPr>
              <p:cNvPr id="1079" name="Rectangle 176"/>
              <p:cNvSpPr>
                <a:spLocks noChangeArrowheads="1"/>
              </p:cNvSpPr>
              <p:nvPr/>
            </p:nvSpPr>
            <p:spPr bwMode="auto">
              <a:xfrm>
                <a:off x="4080" y="841"/>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50</a:t>
                </a:r>
                <a:endParaRPr kumimoji="0" lang="nb-NO" altLang="nb-NO" sz="1800" b="0" i="0" u="none" strike="noStrike" cap="none" normalizeH="0" baseline="0">
                  <a:ln>
                    <a:noFill/>
                  </a:ln>
                  <a:solidFill>
                    <a:schemeClr val="bg1"/>
                  </a:solidFill>
                  <a:effectLst/>
                </a:endParaRPr>
              </a:p>
            </p:txBody>
          </p:sp>
          <p:sp>
            <p:nvSpPr>
              <p:cNvPr id="1080" name="Rectangle 177"/>
              <p:cNvSpPr>
                <a:spLocks noChangeArrowheads="1"/>
              </p:cNvSpPr>
              <p:nvPr/>
            </p:nvSpPr>
            <p:spPr bwMode="auto">
              <a:xfrm>
                <a:off x="4369" y="841"/>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80</a:t>
                </a:r>
                <a:endParaRPr kumimoji="0" lang="nb-NO" altLang="nb-NO" sz="1800" b="0" i="0" u="none" strike="noStrike" cap="none" normalizeH="0" baseline="0">
                  <a:ln>
                    <a:noFill/>
                  </a:ln>
                  <a:solidFill>
                    <a:schemeClr val="bg1"/>
                  </a:solidFill>
                  <a:effectLst/>
                </a:endParaRPr>
              </a:p>
            </p:txBody>
          </p:sp>
          <p:sp>
            <p:nvSpPr>
              <p:cNvPr id="1081" name="Rectangle 178"/>
              <p:cNvSpPr>
                <a:spLocks noChangeArrowheads="1"/>
              </p:cNvSpPr>
              <p:nvPr/>
            </p:nvSpPr>
            <p:spPr bwMode="auto">
              <a:xfrm>
                <a:off x="1695" y="935"/>
                <a:ext cx="116"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With</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82" name="Rectangle 179"/>
              <p:cNvSpPr>
                <a:spLocks noChangeArrowheads="1"/>
              </p:cNvSpPr>
              <p:nvPr/>
            </p:nvSpPr>
            <p:spPr bwMode="auto">
              <a:xfrm>
                <a:off x="2381" y="935"/>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83" name="Rectangle 180"/>
              <p:cNvSpPr>
                <a:spLocks noChangeArrowheads="1"/>
              </p:cNvSpPr>
              <p:nvPr/>
            </p:nvSpPr>
            <p:spPr bwMode="auto">
              <a:xfrm>
                <a:off x="2792" y="935"/>
                <a:ext cx="10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117</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84" name="Rectangle 181"/>
              <p:cNvSpPr>
                <a:spLocks noChangeArrowheads="1"/>
              </p:cNvSpPr>
              <p:nvPr/>
            </p:nvSpPr>
            <p:spPr bwMode="auto">
              <a:xfrm>
                <a:off x="3509" y="935"/>
                <a:ext cx="79"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84</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85" name="Rectangle 182"/>
              <p:cNvSpPr>
                <a:spLocks noChangeArrowheads="1"/>
              </p:cNvSpPr>
              <p:nvPr/>
            </p:nvSpPr>
            <p:spPr bwMode="auto">
              <a:xfrm>
                <a:off x="3798" y="935"/>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100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86" name="Rectangle 183"/>
              <p:cNvSpPr>
                <a:spLocks noChangeArrowheads="1"/>
              </p:cNvSpPr>
              <p:nvPr/>
            </p:nvSpPr>
            <p:spPr bwMode="auto">
              <a:xfrm>
                <a:off x="4080" y="935"/>
                <a:ext cx="8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50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87" name="Rectangle 184"/>
              <p:cNvSpPr>
                <a:spLocks noChangeArrowheads="1"/>
              </p:cNvSpPr>
              <p:nvPr/>
            </p:nvSpPr>
            <p:spPr bwMode="auto">
              <a:xfrm>
                <a:off x="4369" y="935"/>
                <a:ext cx="8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80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88" name="Rectangle 185"/>
              <p:cNvSpPr>
                <a:spLocks noChangeArrowheads="1"/>
              </p:cNvSpPr>
              <p:nvPr/>
            </p:nvSpPr>
            <p:spPr bwMode="auto">
              <a:xfrm>
                <a:off x="1689" y="1029"/>
                <a:ext cx="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err="1">
                    <a:ln>
                      <a:noFill/>
                    </a:ln>
                    <a:solidFill>
                      <a:schemeClr val="bg1"/>
                    </a:solidFill>
                    <a:effectLst/>
                    <a:latin typeface="HelveticaNeueLT Std Cn" panose="020B0506030502030204" pitchFamily="34" charset="0"/>
                  </a:rPr>
                  <a:t>Us</a:t>
                </a:r>
                <a:endParaRPr kumimoji="0" lang="nb-NO" altLang="nb-NO" sz="1800" b="0" i="0" u="none" strike="noStrike" cap="none" normalizeH="0" baseline="0" dirty="0">
                  <a:ln>
                    <a:noFill/>
                  </a:ln>
                  <a:solidFill>
                    <a:schemeClr val="bg1"/>
                  </a:solidFill>
                  <a:effectLst/>
                </a:endParaRPr>
              </a:p>
            </p:txBody>
          </p:sp>
          <p:sp>
            <p:nvSpPr>
              <p:cNvPr id="1089" name="Rectangle 186"/>
              <p:cNvSpPr>
                <a:spLocks noChangeArrowheads="1"/>
              </p:cNvSpPr>
              <p:nvPr/>
            </p:nvSpPr>
            <p:spPr bwMode="auto">
              <a:xfrm>
                <a:off x="2381" y="1029"/>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1090" name="Rectangle 187"/>
              <p:cNvSpPr>
                <a:spLocks noChangeArrowheads="1"/>
              </p:cNvSpPr>
              <p:nvPr/>
            </p:nvSpPr>
            <p:spPr bwMode="auto">
              <a:xfrm>
                <a:off x="2785" y="1029"/>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114</a:t>
                </a:r>
                <a:endParaRPr kumimoji="0" lang="nb-NO" altLang="nb-NO" sz="1800" b="0" i="0" u="none" strike="noStrike" cap="none" normalizeH="0" baseline="0">
                  <a:ln>
                    <a:noFill/>
                  </a:ln>
                  <a:solidFill>
                    <a:schemeClr val="bg1"/>
                  </a:solidFill>
                  <a:effectLst/>
                </a:endParaRPr>
              </a:p>
            </p:txBody>
          </p:sp>
          <p:sp>
            <p:nvSpPr>
              <p:cNvPr id="1091" name="Rectangle 188"/>
              <p:cNvSpPr>
                <a:spLocks noChangeArrowheads="1"/>
              </p:cNvSpPr>
              <p:nvPr/>
            </p:nvSpPr>
            <p:spPr bwMode="auto">
              <a:xfrm>
                <a:off x="3503" y="1029"/>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84</a:t>
                </a:r>
                <a:endParaRPr kumimoji="0" lang="nb-NO" altLang="nb-NO" sz="1800" b="0" i="0" u="none" strike="noStrike" cap="none" normalizeH="0" baseline="0">
                  <a:ln>
                    <a:noFill/>
                  </a:ln>
                  <a:solidFill>
                    <a:schemeClr val="bg1"/>
                  </a:solidFill>
                  <a:effectLst/>
                </a:endParaRPr>
              </a:p>
            </p:txBody>
          </p:sp>
          <p:sp>
            <p:nvSpPr>
              <p:cNvPr id="1092" name="Rectangle 189"/>
              <p:cNvSpPr>
                <a:spLocks noChangeArrowheads="1"/>
              </p:cNvSpPr>
              <p:nvPr/>
            </p:nvSpPr>
            <p:spPr bwMode="auto">
              <a:xfrm>
                <a:off x="3798" y="1029"/>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100</a:t>
                </a:r>
                <a:endParaRPr kumimoji="0" lang="nb-NO" altLang="nb-NO" sz="1800" b="0" i="0" u="none" strike="noStrike" cap="none" normalizeH="0" baseline="0">
                  <a:ln>
                    <a:noFill/>
                  </a:ln>
                  <a:solidFill>
                    <a:schemeClr val="bg1"/>
                  </a:solidFill>
                  <a:effectLst/>
                </a:endParaRPr>
              </a:p>
            </p:txBody>
          </p:sp>
          <p:sp>
            <p:nvSpPr>
              <p:cNvPr id="1093" name="Rectangle 190"/>
              <p:cNvSpPr>
                <a:spLocks noChangeArrowheads="1"/>
              </p:cNvSpPr>
              <p:nvPr/>
            </p:nvSpPr>
            <p:spPr bwMode="auto">
              <a:xfrm>
                <a:off x="4074" y="1029"/>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50</a:t>
                </a:r>
                <a:endParaRPr kumimoji="0" lang="nb-NO" altLang="nb-NO" sz="1800" b="0" i="0" u="none" strike="noStrike" cap="none" normalizeH="0" baseline="0">
                  <a:ln>
                    <a:noFill/>
                  </a:ln>
                  <a:solidFill>
                    <a:schemeClr val="bg1"/>
                  </a:solidFill>
                  <a:effectLst/>
                </a:endParaRPr>
              </a:p>
            </p:txBody>
          </p:sp>
          <p:sp>
            <p:nvSpPr>
              <p:cNvPr id="1094" name="Rectangle 191"/>
              <p:cNvSpPr>
                <a:spLocks noChangeArrowheads="1"/>
              </p:cNvSpPr>
              <p:nvPr/>
            </p:nvSpPr>
            <p:spPr bwMode="auto">
              <a:xfrm>
                <a:off x="4363" y="1029"/>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80</a:t>
                </a:r>
                <a:endParaRPr kumimoji="0" lang="nb-NO" altLang="nb-NO" sz="1800" b="0" i="0" u="none" strike="noStrike" cap="none" normalizeH="0" baseline="0">
                  <a:ln>
                    <a:noFill/>
                  </a:ln>
                  <a:solidFill>
                    <a:schemeClr val="bg1"/>
                  </a:solidFill>
                  <a:effectLst/>
                </a:endParaRPr>
              </a:p>
            </p:txBody>
          </p:sp>
          <p:sp>
            <p:nvSpPr>
              <p:cNvPr id="1095" name="Rectangle 192"/>
              <p:cNvSpPr>
                <a:spLocks noChangeArrowheads="1"/>
              </p:cNvSpPr>
              <p:nvPr/>
            </p:nvSpPr>
            <p:spPr bwMode="auto">
              <a:xfrm>
                <a:off x="1689" y="1123"/>
                <a:ext cx="15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Gate 1</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96" name="Rectangle 193"/>
              <p:cNvSpPr>
                <a:spLocks noChangeArrowheads="1"/>
              </p:cNvSpPr>
              <p:nvPr/>
            </p:nvSpPr>
            <p:spPr bwMode="auto">
              <a:xfrm>
                <a:off x="2381" y="1123"/>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97" name="Rectangle 194"/>
              <p:cNvSpPr>
                <a:spLocks noChangeArrowheads="1"/>
              </p:cNvSpPr>
              <p:nvPr/>
            </p:nvSpPr>
            <p:spPr bwMode="auto">
              <a:xfrm>
                <a:off x="2785" y="1123"/>
                <a:ext cx="8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12</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98" name="Rectangle 195"/>
              <p:cNvSpPr>
                <a:spLocks noChangeArrowheads="1"/>
              </p:cNvSpPr>
              <p:nvPr/>
            </p:nvSpPr>
            <p:spPr bwMode="auto">
              <a:xfrm>
                <a:off x="3155" y="1123"/>
                <a:ext cx="49"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6</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099" name="Rectangle 196"/>
              <p:cNvSpPr>
                <a:spLocks noChangeArrowheads="1"/>
              </p:cNvSpPr>
              <p:nvPr/>
            </p:nvSpPr>
            <p:spPr bwMode="auto">
              <a:xfrm>
                <a:off x="1689" y="1216"/>
                <a:ext cx="1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Gate 2</a:t>
                </a:r>
                <a:endParaRPr kumimoji="0" lang="nb-NO" altLang="nb-NO" sz="1800" b="0" i="0" u="none" strike="noStrike" cap="none" normalizeH="0" baseline="0" dirty="0">
                  <a:ln>
                    <a:noFill/>
                  </a:ln>
                  <a:solidFill>
                    <a:schemeClr val="bg1"/>
                  </a:solidFill>
                  <a:effectLst/>
                </a:endParaRPr>
              </a:p>
            </p:txBody>
          </p:sp>
          <p:sp>
            <p:nvSpPr>
              <p:cNvPr id="1100" name="Rectangle 197"/>
              <p:cNvSpPr>
                <a:spLocks noChangeArrowheads="1"/>
              </p:cNvSpPr>
              <p:nvPr/>
            </p:nvSpPr>
            <p:spPr bwMode="auto">
              <a:xfrm>
                <a:off x="2381" y="1216"/>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1101" name="Rectangle 198"/>
              <p:cNvSpPr>
                <a:spLocks noChangeArrowheads="1"/>
              </p:cNvSpPr>
              <p:nvPr/>
            </p:nvSpPr>
            <p:spPr bwMode="auto">
              <a:xfrm>
                <a:off x="2785" y="1216"/>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24</a:t>
                </a:r>
                <a:endParaRPr kumimoji="0" lang="nb-NO" altLang="nb-NO" sz="1800" b="0" i="0" u="none" strike="noStrike" cap="none" normalizeH="0" baseline="0">
                  <a:ln>
                    <a:noFill/>
                  </a:ln>
                  <a:solidFill>
                    <a:schemeClr val="bg1"/>
                  </a:solidFill>
                  <a:effectLst/>
                </a:endParaRPr>
              </a:p>
            </p:txBody>
          </p:sp>
          <p:sp>
            <p:nvSpPr>
              <p:cNvPr id="1102" name="Rectangle 199"/>
              <p:cNvSpPr>
                <a:spLocks noChangeArrowheads="1"/>
              </p:cNvSpPr>
              <p:nvPr/>
            </p:nvSpPr>
            <p:spPr bwMode="auto">
              <a:xfrm>
                <a:off x="3155" y="1216"/>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12</a:t>
                </a:r>
                <a:endParaRPr kumimoji="0" lang="nb-NO" altLang="nb-NO" sz="1800" b="0" i="0" u="none" strike="noStrike" cap="none" normalizeH="0" baseline="0">
                  <a:ln>
                    <a:noFill/>
                  </a:ln>
                  <a:solidFill>
                    <a:schemeClr val="bg1"/>
                  </a:solidFill>
                  <a:effectLst/>
                </a:endParaRPr>
              </a:p>
            </p:txBody>
          </p:sp>
          <p:sp>
            <p:nvSpPr>
              <p:cNvPr id="1103" name="Rectangle 200"/>
              <p:cNvSpPr>
                <a:spLocks noChangeArrowheads="1"/>
              </p:cNvSpPr>
              <p:nvPr/>
            </p:nvSpPr>
            <p:spPr bwMode="auto">
              <a:xfrm>
                <a:off x="3503" y="1216"/>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16</a:t>
                </a:r>
                <a:endParaRPr kumimoji="0" lang="nb-NO" altLang="nb-NO" sz="1800" b="0" i="0" u="none" strike="noStrike" cap="none" normalizeH="0" baseline="0">
                  <a:ln>
                    <a:noFill/>
                  </a:ln>
                  <a:solidFill>
                    <a:schemeClr val="bg1"/>
                  </a:solidFill>
                  <a:effectLst/>
                </a:endParaRPr>
              </a:p>
            </p:txBody>
          </p:sp>
          <p:sp>
            <p:nvSpPr>
              <p:cNvPr id="1104" name="Rectangle 201"/>
              <p:cNvSpPr>
                <a:spLocks noChangeArrowheads="1"/>
              </p:cNvSpPr>
              <p:nvPr/>
            </p:nvSpPr>
            <p:spPr bwMode="auto">
              <a:xfrm>
                <a:off x="3798" y="1216"/>
                <a:ext cx="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20</a:t>
                </a:r>
                <a:endParaRPr kumimoji="0" lang="nb-NO" altLang="nb-NO" sz="1800" b="0" i="0" u="none" strike="noStrike" cap="none" normalizeH="0" baseline="0">
                  <a:ln>
                    <a:noFill/>
                  </a:ln>
                  <a:solidFill>
                    <a:schemeClr val="bg1"/>
                  </a:solidFill>
                  <a:effectLst/>
                </a:endParaRPr>
              </a:p>
            </p:txBody>
          </p:sp>
          <p:sp>
            <p:nvSpPr>
              <p:cNvPr id="1105" name="Rectangle 202"/>
              <p:cNvSpPr>
                <a:spLocks noChangeArrowheads="1"/>
              </p:cNvSpPr>
              <p:nvPr/>
            </p:nvSpPr>
            <p:spPr bwMode="auto">
              <a:xfrm>
                <a:off x="1689" y="1310"/>
                <a:ext cx="15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Gate 3</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106" name="Rectangle 203"/>
              <p:cNvSpPr>
                <a:spLocks noChangeArrowheads="1"/>
              </p:cNvSpPr>
              <p:nvPr/>
            </p:nvSpPr>
            <p:spPr bwMode="auto">
              <a:xfrm>
                <a:off x="2381" y="1310"/>
                <a:ext cx="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107" name="Rectangle 204"/>
              <p:cNvSpPr>
                <a:spLocks noChangeArrowheads="1"/>
              </p:cNvSpPr>
              <p:nvPr/>
            </p:nvSpPr>
            <p:spPr bwMode="auto">
              <a:xfrm>
                <a:off x="2785" y="1310"/>
                <a:ext cx="8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grpSp>
        <p:sp>
          <p:nvSpPr>
            <p:cNvPr id="326" name="Rectangle 206"/>
            <p:cNvSpPr>
              <a:spLocks noChangeArrowheads="1"/>
            </p:cNvSpPr>
            <p:nvPr/>
          </p:nvSpPr>
          <p:spPr bwMode="auto">
            <a:xfrm>
              <a:off x="5008563" y="2079626"/>
              <a:ext cx="127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12</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27" name="Rectangle 207"/>
            <p:cNvSpPr>
              <a:spLocks noChangeArrowheads="1"/>
            </p:cNvSpPr>
            <p:nvPr/>
          </p:nvSpPr>
          <p:spPr bwMode="auto">
            <a:xfrm>
              <a:off x="5561013" y="2079626"/>
              <a:ext cx="12541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16</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28" name="Rectangle 208"/>
            <p:cNvSpPr>
              <a:spLocks noChangeArrowheads="1"/>
            </p:cNvSpPr>
            <p:nvPr/>
          </p:nvSpPr>
          <p:spPr bwMode="auto">
            <a:xfrm>
              <a:off x="6029325" y="2079626"/>
              <a:ext cx="12541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29" name="Rectangle 209"/>
            <p:cNvSpPr>
              <a:spLocks noChangeArrowheads="1"/>
            </p:cNvSpPr>
            <p:nvPr/>
          </p:nvSpPr>
          <p:spPr bwMode="auto">
            <a:xfrm>
              <a:off x="2681288" y="2228851"/>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Gate 4</a:t>
              </a:r>
              <a:endParaRPr kumimoji="0" lang="nb-NO" altLang="nb-NO" sz="1800" b="0" i="0" u="none" strike="noStrike" cap="none" normalizeH="0" baseline="0" dirty="0">
                <a:ln>
                  <a:noFill/>
                </a:ln>
                <a:solidFill>
                  <a:schemeClr val="bg1"/>
                </a:solidFill>
                <a:effectLst/>
              </a:endParaRPr>
            </a:p>
          </p:txBody>
        </p:sp>
        <p:sp>
          <p:nvSpPr>
            <p:cNvPr id="330" name="Rectangle 210"/>
            <p:cNvSpPr>
              <a:spLocks noChangeArrowheads="1"/>
            </p:cNvSpPr>
            <p:nvPr/>
          </p:nvSpPr>
          <p:spPr bwMode="auto">
            <a:xfrm>
              <a:off x="3779838" y="2228851"/>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331" name="Rectangle 211"/>
            <p:cNvSpPr>
              <a:spLocks noChangeArrowheads="1"/>
            </p:cNvSpPr>
            <p:nvPr/>
          </p:nvSpPr>
          <p:spPr bwMode="auto">
            <a:xfrm>
              <a:off x="4421188" y="2228851"/>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30</a:t>
              </a:r>
              <a:endParaRPr kumimoji="0" lang="nb-NO" altLang="nb-NO" sz="1800" b="0" i="0" u="none" strike="noStrike" cap="none" normalizeH="0" baseline="0">
                <a:ln>
                  <a:noFill/>
                </a:ln>
                <a:solidFill>
                  <a:schemeClr val="bg1"/>
                </a:solidFill>
                <a:effectLst/>
              </a:endParaRPr>
            </a:p>
          </p:txBody>
        </p:sp>
        <p:sp>
          <p:nvSpPr>
            <p:cNvPr id="332" name="Rectangle 212"/>
            <p:cNvSpPr>
              <a:spLocks noChangeArrowheads="1"/>
            </p:cNvSpPr>
            <p:nvPr/>
          </p:nvSpPr>
          <p:spPr bwMode="auto">
            <a:xfrm>
              <a:off x="5008563" y="2228851"/>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a:t>
              </a:r>
              <a:endParaRPr kumimoji="0" lang="nb-NO" altLang="nb-NO" sz="1800" b="0" i="0" u="none" strike="noStrike" cap="none" normalizeH="0" baseline="0">
                <a:ln>
                  <a:noFill/>
                </a:ln>
                <a:solidFill>
                  <a:schemeClr val="bg1"/>
                </a:solidFill>
                <a:effectLst/>
              </a:endParaRPr>
            </a:p>
          </p:txBody>
        </p:sp>
        <p:sp>
          <p:nvSpPr>
            <p:cNvPr id="333" name="Rectangle 213"/>
            <p:cNvSpPr>
              <a:spLocks noChangeArrowheads="1"/>
            </p:cNvSpPr>
            <p:nvPr/>
          </p:nvSpPr>
          <p:spPr bwMode="auto">
            <a:xfrm>
              <a:off x="5561013" y="2228851"/>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18</a:t>
              </a:r>
              <a:endParaRPr kumimoji="0" lang="nb-NO" altLang="nb-NO" sz="1800" b="0" i="0" u="none" strike="noStrike" cap="none" normalizeH="0" baseline="0">
                <a:ln>
                  <a:noFill/>
                </a:ln>
                <a:solidFill>
                  <a:schemeClr val="bg1"/>
                </a:solidFill>
                <a:effectLst/>
              </a:endParaRPr>
            </a:p>
          </p:txBody>
        </p:sp>
        <p:sp>
          <p:nvSpPr>
            <p:cNvPr id="334" name="Rectangle 214"/>
            <p:cNvSpPr>
              <a:spLocks noChangeArrowheads="1"/>
            </p:cNvSpPr>
            <p:nvPr/>
          </p:nvSpPr>
          <p:spPr bwMode="auto">
            <a:xfrm>
              <a:off x="6029325" y="2228851"/>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24</a:t>
              </a:r>
              <a:endParaRPr kumimoji="0" lang="nb-NO" altLang="nb-NO" sz="1800" b="0" i="0" u="none" strike="noStrike" cap="none" normalizeH="0" baseline="0">
                <a:ln>
                  <a:noFill/>
                </a:ln>
                <a:solidFill>
                  <a:schemeClr val="bg1"/>
                </a:solidFill>
                <a:effectLst/>
              </a:endParaRPr>
            </a:p>
          </p:txBody>
        </p:sp>
        <p:sp>
          <p:nvSpPr>
            <p:cNvPr id="335" name="Rectangle 215"/>
            <p:cNvSpPr>
              <a:spLocks noChangeArrowheads="1"/>
            </p:cNvSpPr>
            <p:nvPr/>
          </p:nvSpPr>
          <p:spPr bwMode="auto">
            <a:xfrm>
              <a:off x="6467475" y="2228851"/>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a:t>
              </a:r>
              <a:endParaRPr kumimoji="0" lang="nb-NO" altLang="nb-NO" sz="1800" b="0" i="0" u="none" strike="noStrike" cap="none" normalizeH="0" baseline="0">
                <a:ln>
                  <a:noFill/>
                </a:ln>
                <a:solidFill>
                  <a:schemeClr val="bg1"/>
                </a:solidFill>
                <a:effectLst/>
              </a:endParaRPr>
            </a:p>
          </p:txBody>
        </p:sp>
        <p:sp>
          <p:nvSpPr>
            <p:cNvPr id="336" name="Rectangle 216"/>
            <p:cNvSpPr>
              <a:spLocks noChangeArrowheads="1"/>
            </p:cNvSpPr>
            <p:nvPr/>
          </p:nvSpPr>
          <p:spPr bwMode="auto">
            <a:xfrm>
              <a:off x="6926263" y="2228851"/>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a:t>
              </a:r>
              <a:endParaRPr kumimoji="0" lang="nb-NO" altLang="nb-NO" sz="1800" b="0" i="0" u="none" strike="noStrike" cap="none" normalizeH="0" baseline="0">
                <a:ln>
                  <a:noFill/>
                </a:ln>
                <a:solidFill>
                  <a:schemeClr val="bg1"/>
                </a:solidFill>
                <a:effectLst/>
              </a:endParaRPr>
            </a:p>
          </p:txBody>
        </p:sp>
        <p:sp>
          <p:nvSpPr>
            <p:cNvPr id="337" name="Rectangle 217"/>
            <p:cNvSpPr>
              <a:spLocks noChangeArrowheads="1"/>
            </p:cNvSpPr>
            <p:nvPr/>
          </p:nvSpPr>
          <p:spPr bwMode="auto">
            <a:xfrm>
              <a:off x="2681288" y="2379663"/>
              <a:ext cx="22383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Gate 5</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38" name="Rectangle 218"/>
            <p:cNvSpPr>
              <a:spLocks noChangeArrowheads="1"/>
            </p:cNvSpPr>
            <p:nvPr/>
          </p:nvSpPr>
          <p:spPr bwMode="auto">
            <a:xfrm>
              <a:off x="3779838" y="2379663"/>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339" name="Rectangle 219"/>
            <p:cNvSpPr>
              <a:spLocks noChangeArrowheads="1"/>
            </p:cNvSpPr>
            <p:nvPr/>
          </p:nvSpPr>
          <p:spPr bwMode="auto">
            <a:xfrm>
              <a:off x="4421188" y="2379663"/>
              <a:ext cx="1174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24</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40" name="Rectangle 220"/>
            <p:cNvSpPr>
              <a:spLocks noChangeArrowheads="1"/>
            </p:cNvSpPr>
            <p:nvPr/>
          </p:nvSpPr>
          <p:spPr bwMode="auto">
            <a:xfrm>
              <a:off x="5008563" y="2379663"/>
              <a:ext cx="1174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41" name="Rectangle 221"/>
            <p:cNvSpPr>
              <a:spLocks noChangeArrowheads="1"/>
            </p:cNvSpPr>
            <p:nvPr/>
          </p:nvSpPr>
          <p:spPr bwMode="auto">
            <a:xfrm>
              <a:off x="5561013" y="2379663"/>
              <a:ext cx="115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rgbClr val="221E1F"/>
                  </a:solidFill>
                  <a:effectLst/>
                  <a:latin typeface="HelveticaNeueLT Std Cn" panose="020B0506030502030204" pitchFamily="34" charset="0"/>
                </a:rPr>
                <a:t>12</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342" name="Rectangle 222"/>
            <p:cNvSpPr>
              <a:spLocks noChangeArrowheads="1"/>
            </p:cNvSpPr>
            <p:nvPr/>
          </p:nvSpPr>
          <p:spPr bwMode="auto">
            <a:xfrm>
              <a:off x="6029325" y="2379663"/>
              <a:ext cx="115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16</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43" name="Rectangle 223"/>
            <p:cNvSpPr>
              <a:spLocks noChangeArrowheads="1"/>
            </p:cNvSpPr>
            <p:nvPr/>
          </p:nvSpPr>
          <p:spPr bwMode="auto">
            <a:xfrm>
              <a:off x="6467475" y="2379663"/>
              <a:ext cx="115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44" name="Rectangle 224"/>
            <p:cNvSpPr>
              <a:spLocks noChangeArrowheads="1"/>
            </p:cNvSpPr>
            <p:nvPr/>
          </p:nvSpPr>
          <p:spPr bwMode="auto">
            <a:xfrm>
              <a:off x="6926263" y="2379663"/>
              <a:ext cx="115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45" name="Rectangle 225"/>
            <p:cNvSpPr>
              <a:spLocks noChangeArrowheads="1"/>
            </p:cNvSpPr>
            <p:nvPr/>
          </p:nvSpPr>
          <p:spPr bwMode="auto">
            <a:xfrm>
              <a:off x="2681288" y="2525713"/>
              <a:ext cx="3714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Gate 6 / Gate</a:t>
              </a:r>
              <a:endParaRPr kumimoji="0" lang="nb-NO" altLang="nb-NO" sz="1800" b="0" i="0" u="none" strike="noStrike" cap="none" normalizeH="0" baseline="0">
                <a:ln>
                  <a:noFill/>
                </a:ln>
                <a:solidFill>
                  <a:schemeClr val="bg1"/>
                </a:solidFill>
                <a:effectLst/>
              </a:endParaRPr>
            </a:p>
          </p:txBody>
        </p:sp>
        <p:sp>
          <p:nvSpPr>
            <p:cNvPr id="346" name="Rectangle 226"/>
            <p:cNvSpPr>
              <a:spLocks noChangeArrowheads="1"/>
            </p:cNvSpPr>
            <p:nvPr/>
          </p:nvSpPr>
          <p:spPr bwMode="auto">
            <a:xfrm>
              <a:off x="3079750" y="2525713"/>
              <a:ext cx="1206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5+6</a:t>
              </a:r>
              <a:endParaRPr kumimoji="0" lang="nb-NO" altLang="nb-NO" sz="1800" b="0" i="0" u="none" strike="noStrike" cap="none" normalizeH="0" baseline="0" dirty="0">
                <a:ln>
                  <a:noFill/>
                </a:ln>
                <a:solidFill>
                  <a:schemeClr val="bg1"/>
                </a:solidFill>
                <a:effectLst/>
              </a:endParaRPr>
            </a:p>
          </p:txBody>
        </p:sp>
        <p:sp>
          <p:nvSpPr>
            <p:cNvPr id="347" name="Rectangle 227"/>
            <p:cNvSpPr>
              <a:spLocks noChangeArrowheads="1"/>
            </p:cNvSpPr>
            <p:nvPr/>
          </p:nvSpPr>
          <p:spPr bwMode="auto">
            <a:xfrm>
              <a:off x="3779838" y="2525713"/>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348" name="Rectangle 228"/>
            <p:cNvSpPr>
              <a:spLocks noChangeArrowheads="1"/>
            </p:cNvSpPr>
            <p:nvPr/>
          </p:nvSpPr>
          <p:spPr bwMode="auto">
            <a:xfrm>
              <a:off x="4421188" y="2525713"/>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23  /</a:t>
              </a:r>
              <a:endParaRPr kumimoji="0" lang="nb-NO" altLang="nb-NO" sz="1800" b="0" i="0" u="none" strike="noStrike" cap="none" normalizeH="0" baseline="0">
                <a:ln>
                  <a:noFill/>
                </a:ln>
                <a:solidFill>
                  <a:schemeClr val="bg1"/>
                </a:solidFill>
                <a:effectLst/>
              </a:endParaRPr>
            </a:p>
          </p:txBody>
        </p:sp>
        <p:sp>
          <p:nvSpPr>
            <p:cNvPr id="349" name="Rectangle 229"/>
            <p:cNvSpPr>
              <a:spLocks noChangeArrowheads="1"/>
            </p:cNvSpPr>
            <p:nvPr/>
          </p:nvSpPr>
          <p:spPr bwMode="auto">
            <a:xfrm>
              <a:off x="4567238" y="252571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47</a:t>
              </a:r>
              <a:endParaRPr kumimoji="0" lang="nb-NO" altLang="nb-NO" sz="1800" b="0" i="0" u="none" strike="noStrike" cap="none" normalizeH="0" baseline="0" dirty="0">
                <a:ln>
                  <a:noFill/>
                </a:ln>
                <a:solidFill>
                  <a:schemeClr val="bg1"/>
                </a:solidFill>
                <a:effectLst/>
              </a:endParaRPr>
            </a:p>
          </p:txBody>
        </p:sp>
        <p:sp>
          <p:nvSpPr>
            <p:cNvPr id="350" name="Rectangle 230"/>
            <p:cNvSpPr>
              <a:spLocks noChangeArrowheads="1"/>
            </p:cNvSpPr>
            <p:nvPr/>
          </p:nvSpPr>
          <p:spPr bwMode="auto">
            <a:xfrm>
              <a:off x="5008563" y="2525713"/>
              <a:ext cx="114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 /</a:t>
              </a:r>
              <a:endParaRPr kumimoji="0" lang="nb-NO" altLang="nb-NO" sz="1800" b="0" i="0" u="none" strike="noStrike" cap="none" normalizeH="0" baseline="0">
                <a:ln>
                  <a:noFill/>
                </a:ln>
                <a:solidFill>
                  <a:schemeClr val="bg1"/>
                </a:solidFill>
                <a:effectLst/>
              </a:endParaRPr>
            </a:p>
          </p:txBody>
        </p:sp>
        <p:sp>
          <p:nvSpPr>
            <p:cNvPr id="351" name="Rectangle 231"/>
            <p:cNvSpPr>
              <a:spLocks noChangeArrowheads="1"/>
            </p:cNvSpPr>
            <p:nvPr/>
          </p:nvSpPr>
          <p:spPr bwMode="auto">
            <a:xfrm>
              <a:off x="5135563" y="252571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24</a:t>
              </a:r>
              <a:endParaRPr kumimoji="0" lang="nb-NO" altLang="nb-NO" sz="1800" b="0" i="0" u="none" strike="noStrike" cap="none" normalizeH="0" baseline="0">
                <a:ln>
                  <a:noFill/>
                </a:ln>
                <a:solidFill>
                  <a:schemeClr val="bg1"/>
                </a:solidFill>
                <a:effectLst/>
              </a:endParaRPr>
            </a:p>
          </p:txBody>
        </p:sp>
        <p:sp>
          <p:nvSpPr>
            <p:cNvPr id="384" name="Rectangle 232"/>
            <p:cNvSpPr>
              <a:spLocks noChangeArrowheads="1"/>
            </p:cNvSpPr>
            <p:nvPr/>
          </p:nvSpPr>
          <p:spPr bwMode="auto">
            <a:xfrm>
              <a:off x="5561013" y="2525713"/>
              <a:ext cx="114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12 /</a:t>
              </a:r>
              <a:endParaRPr kumimoji="0" lang="nb-NO" altLang="nb-NO" sz="1800" b="0" i="0" u="none" strike="noStrike" cap="none" normalizeH="0" baseline="0">
                <a:ln>
                  <a:noFill/>
                </a:ln>
                <a:solidFill>
                  <a:schemeClr val="bg1"/>
                </a:solidFill>
                <a:effectLst/>
              </a:endParaRPr>
            </a:p>
          </p:txBody>
        </p:sp>
        <p:sp>
          <p:nvSpPr>
            <p:cNvPr id="385" name="Rectangle 233"/>
            <p:cNvSpPr>
              <a:spLocks noChangeArrowheads="1"/>
            </p:cNvSpPr>
            <p:nvPr/>
          </p:nvSpPr>
          <p:spPr bwMode="auto">
            <a:xfrm>
              <a:off x="5686425" y="252571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26</a:t>
              </a:r>
              <a:endParaRPr kumimoji="0" lang="nb-NO" altLang="nb-NO" sz="1800" b="0" i="0" u="none" strike="noStrike" cap="none" normalizeH="0" baseline="0">
                <a:ln>
                  <a:noFill/>
                </a:ln>
                <a:solidFill>
                  <a:schemeClr val="bg1"/>
                </a:solidFill>
                <a:effectLst/>
              </a:endParaRPr>
            </a:p>
          </p:txBody>
        </p:sp>
        <p:sp>
          <p:nvSpPr>
            <p:cNvPr id="386" name="Rectangle 234"/>
            <p:cNvSpPr>
              <a:spLocks noChangeArrowheads="1"/>
            </p:cNvSpPr>
            <p:nvPr/>
          </p:nvSpPr>
          <p:spPr bwMode="auto">
            <a:xfrm>
              <a:off x="6029325" y="2525713"/>
              <a:ext cx="114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16 /</a:t>
              </a:r>
              <a:endParaRPr kumimoji="0" lang="nb-NO" altLang="nb-NO" sz="1800" b="0" i="0" u="none" strike="noStrike" cap="none" normalizeH="0" baseline="0">
                <a:ln>
                  <a:noFill/>
                </a:ln>
                <a:solidFill>
                  <a:schemeClr val="bg1"/>
                </a:solidFill>
                <a:effectLst/>
              </a:endParaRPr>
            </a:p>
          </p:txBody>
        </p:sp>
        <p:sp>
          <p:nvSpPr>
            <p:cNvPr id="387" name="Rectangle 235"/>
            <p:cNvSpPr>
              <a:spLocks noChangeArrowheads="1"/>
            </p:cNvSpPr>
            <p:nvPr/>
          </p:nvSpPr>
          <p:spPr bwMode="auto">
            <a:xfrm>
              <a:off x="6154738" y="252571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32</a:t>
              </a:r>
              <a:endParaRPr kumimoji="0" lang="nb-NO" altLang="nb-NO" sz="1800" b="0" i="0" u="none" strike="noStrike" cap="none" normalizeH="0" baseline="0">
                <a:ln>
                  <a:noFill/>
                </a:ln>
                <a:solidFill>
                  <a:schemeClr val="bg1"/>
                </a:solidFill>
                <a:effectLst/>
              </a:endParaRPr>
            </a:p>
          </p:txBody>
        </p:sp>
        <p:sp>
          <p:nvSpPr>
            <p:cNvPr id="388" name="Rectangle 236"/>
            <p:cNvSpPr>
              <a:spLocks noChangeArrowheads="1"/>
            </p:cNvSpPr>
            <p:nvPr/>
          </p:nvSpPr>
          <p:spPr bwMode="auto">
            <a:xfrm>
              <a:off x="6477000" y="252571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a:t>
              </a:r>
              <a:endParaRPr kumimoji="0" lang="nb-NO" altLang="nb-NO" sz="1800" b="0" i="0" u="none" strike="noStrike" cap="none" normalizeH="0" baseline="0">
                <a:ln>
                  <a:noFill/>
                </a:ln>
                <a:solidFill>
                  <a:schemeClr val="bg1"/>
                </a:solidFill>
                <a:effectLst/>
              </a:endParaRPr>
            </a:p>
          </p:txBody>
        </p:sp>
        <p:sp>
          <p:nvSpPr>
            <p:cNvPr id="389" name="Rectangle 237"/>
            <p:cNvSpPr>
              <a:spLocks noChangeArrowheads="1"/>
            </p:cNvSpPr>
            <p:nvPr/>
          </p:nvSpPr>
          <p:spPr bwMode="auto">
            <a:xfrm>
              <a:off x="6935788" y="252571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a:t>
              </a:r>
              <a:endParaRPr kumimoji="0" lang="nb-NO" altLang="nb-NO" sz="1800" b="0" i="0" u="none" strike="noStrike" cap="none" normalizeH="0" baseline="0">
                <a:ln>
                  <a:noFill/>
                </a:ln>
                <a:solidFill>
                  <a:schemeClr val="bg1"/>
                </a:solidFill>
                <a:effectLst/>
              </a:endParaRPr>
            </a:p>
          </p:txBody>
        </p:sp>
        <p:sp>
          <p:nvSpPr>
            <p:cNvPr id="390" name="Rectangle 238"/>
            <p:cNvSpPr>
              <a:spLocks noChangeArrowheads="1"/>
            </p:cNvSpPr>
            <p:nvPr/>
          </p:nvSpPr>
          <p:spPr bwMode="auto">
            <a:xfrm>
              <a:off x="2681288" y="2674938"/>
              <a:ext cx="242888"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Gate 7</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91" name="Rectangle 239"/>
            <p:cNvSpPr>
              <a:spLocks noChangeArrowheads="1"/>
            </p:cNvSpPr>
            <p:nvPr/>
          </p:nvSpPr>
          <p:spPr bwMode="auto">
            <a:xfrm>
              <a:off x="3779838" y="2674938"/>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392" name="Rectangle 240"/>
            <p:cNvSpPr>
              <a:spLocks noChangeArrowheads="1"/>
            </p:cNvSpPr>
            <p:nvPr/>
          </p:nvSpPr>
          <p:spPr bwMode="auto">
            <a:xfrm>
              <a:off x="4421188" y="2674938"/>
              <a:ext cx="127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33</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93" name="Rectangle 241"/>
            <p:cNvSpPr>
              <a:spLocks noChangeArrowheads="1"/>
            </p:cNvSpPr>
            <p:nvPr/>
          </p:nvSpPr>
          <p:spPr bwMode="auto">
            <a:xfrm>
              <a:off x="5008563" y="2674938"/>
              <a:ext cx="127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16</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94" name="Rectangle 242"/>
            <p:cNvSpPr>
              <a:spLocks noChangeArrowheads="1"/>
            </p:cNvSpPr>
            <p:nvPr/>
          </p:nvSpPr>
          <p:spPr bwMode="auto">
            <a:xfrm>
              <a:off x="5561013" y="2674938"/>
              <a:ext cx="12541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24</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95" name="Rectangle 243"/>
            <p:cNvSpPr>
              <a:spLocks noChangeArrowheads="1"/>
            </p:cNvSpPr>
            <p:nvPr/>
          </p:nvSpPr>
          <p:spPr bwMode="auto">
            <a:xfrm>
              <a:off x="6029325" y="2674938"/>
              <a:ext cx="12541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28</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396" name="Rectangle 244"/>
            <p:cNvSpPr>
              <a:spLocks noChangeArrowheads="1"/>
            </p:cNvSpPr>
            <p:nvPr/>
          </p:nvSpPr>
          <p:spPr bwMode="auto">
            <a:xfrm>
              <a:off x="2681288" y="2824163"/>
              <a:ext cx="3714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Gate 8 / Gate</a:t>
              </a:r>
              <a:endParaRPr kumimoji="0" lang="nb-NO" altLang="nb-NO" sz="1800" b="0" i="0" u="none" strike="noStrike" cap="none" normalizeH="0" baseline="0" dirty="0">
                <a:ln>
                  <a:noFill/>
                </a:ln>
                <a:solidFill>
                  <a:schemeClr val="bg1"/>
                </a:solidFill>
                <a:effectLst/>
              </a:endParaRPr>
            </a:p>
          </p:txBody>
        </p:sp>
        <p:sp>
          <p:nvSpPr>
            <p:cNvPr id="397" name="Rectangle 245"/>
            <p:cNvSpPr>
              <a:spLocks noChangeArrowheads="1"/>
            </p:cNvSpPr>
            <p:nvPr/>
          </p:nvSpPr>
          <p:spPr bwMode="auto">
            <a:xfrm>
              <a:off x="3079750" y="2824163"/>
              <a:ext cx="1206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7+8</a:t>
              </a:r>
              <a:endParaRPr kumimoji="0" lang="nb-NO" altLang="nb-NO" sz="1800" b="0" i="0" u="none" strike="noStrike" cap="none" normalizeH="0" baseline="0">
                <a:ln>
                  <a:noFill/>
                </a:ln>
                <a:solidFill>
                  <a:schemeClr val="bg1"/>
                </a:solidFill>
                <a:effectLst/>
              </a:endParaRPr>
            </a:p>
          </p:txBody>
        </p:sp>
        <p:sp>
          <p:nvSpPr>
            <p:cNvPr id="398" name="Rectangle 246"/>
            <p:cNvSpPr>
              <a:spLocks noChangeArrowheads="1"/>
            </p:cNvSpPr>
            <p:nvPr/>
          </p:nvSpPr>
          <p:spPr bwMode="auto">
            <a:xfrm>
              <a:off x="3779838" y="2824163"/>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399" name="Rectangle 247"/>
            <p:cNvSpPr>
              <a:spLocks noChangeArrowheads="1"/>
            </p:cNvSpPr>
            <p:nvPr/>
          </p:nvSpPr>
          <p:spPr bwMode="auto">
            <a:xfrm>
              <a:off x="4421188" y="2824163"/>
              <a:ext cx="114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20 /</a:t>
              </a:r>
              <a:endParaRPr kumimoji="0" lang="nb-NO" altLang="nb-NO" sz="1800" b="0" i="0" u="none" strike="noStrike" cap="none" normalizeH="0" baseline="0">
                <a:ln>
                  <a:noFill/>
                </a:ln>
                <a:solidFill>
                  <a:schemeClr val="bg1"/>
                </a:solidFill>
                <a:effectLst/>
              </a:endParaRPr>
            </a:p>
          </p:txBody>
        </p:sp>
        <p:sp>
          <p:nvSpPr>
            <p:cNvPr id="400" name="Rectangle 248"/>
            <p:cNvSpPr>
              <a:spLocks noChangeArrowheads="1"/>
            </p:cNvSpPr>
            <p:nvPr/>
          </p:nvSpPr>
          <p:spPr bwMode="auto">
            <a:xfrm>
              <a:off x="4548188" y="282416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53</a:t>
              </a:r>
              <a:endParaRPr kumimoji="0" lang="nb-NO" altLang="nb-NO" sz="1800" b="0" i="0" u="none" strike="noStrike" cap="none" normalizeH="0" baseline="0">
                <a:ln>
                  <a:noFill/>
                </a:ln>
                <a:solidFill>
                  <a:schemeClr val="bg1"/>
                </a:solidFill>
                <a:effectLst/>
              </a:endParaRPr>
            </a:p>
          </p:txBody>
        </p:sp>
        <p:sp>
          <p:nvSpPr>
            <p:cNvPr id="401" name="Rectangle 249"/>
            <p:cNvSpPr>
              <a:spLocks noChangeArrowheads="1"/>
            </p:cNvSpPr>
            <p:nvPr/>
          </p:nvSpPr>
          <p:spPr bwMode="auto">
            <a:xfrm>
              <a:off x="5008563" y="2824163"/>
              <a:ext cx="76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8 /</a:t>
              </a:r>
              <a:endParaRPr kumimoji="0" lang="nb-NO" altLang="nb-NO" sz="1800" b="0" i="0" u="none" strike="noStrike" cap="none" normalizeH="0" baseline="0">
                <a:ln>
                  <a:noFill/>
                </a:ln>
                <a:solidFill>
                  <a:schemeClr val="bg1"/>
                </a:solidFill>
                <a:effectLst/>
              </a:endParaRPr>
            </a:p>
          </p:txBody>
        </p:sp>
        <p:sp>
          <p:nvSpPr>
            <p:cNvPr id="402" name="Rectangle 250"/>
            <p:cNvSpPr>
              <a:spLocks noChangeArrowheads="1"/>
            </p:cNvSpPr>
            <p:nvPr/>
          </p:nvSpPr>
          <p:spPr bwMode="auto">
            <a:xfrm>
              <a:off x="5095875" y="282416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32</a:t>
              </a:r>
              <a:endParaRPr kumimoji="0" lang="nb-NO" altLang="nb-NO" sz="1800" b="0" i="0" u="none" strike="noStrike" cap="none" normalizeH="0" baseline="0">
                <a:ln>
                  <a:noFill/>
                </a:ln>
                <a:solidFill>
                  <a:schemeClr val="bg1"/>
                </a:solidFill>
                <a:effectLst/>
              </a:endParaRPr>
            </a:p>
          </p:txBody>
        </p:sp>
        <p:sp>
          <p:nvSpPr>
            <p:cNvPr id="403" name="Rectangle 251"/>
            <p:cNvSpPr>
              <a:spLocks noChangeArrowheads="1"/>
            </p:cNvSpPr>
            <p:nvPr/>
          </p:nvSpPr>
          <p:spPr bwMode="auto">
            <a:xfrm>
              <a:off x="5561013" y="2824163"/>
              <a:ext cx="114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12 /</a:t>
              </a:r>
              <a:endParaRPr kumimoji="0" lang="nb-NO" altLang="nb-NO" sz="1800" b="0" i="0" u="none" strike="noStrike" cap="none" normalizeH="0" baseline="0">
                <a:ln>
                  <a:noFill/>
                </a:ln>
                <a:solidFill>
                  <a:schemeClr val="bg1"/>
                </a:solidFill>
                <a:effectLst/>
              </a:endParaRPr>
            </a:p>
          </p:txBody>
        </p:sp>
        <p:sp>
          <p:nvSpPr>
            <p:cNvPr id="404" name="Rectangle 252"/>
            <p:cNvSpPr>
              <a:spLocks noChangeArrowheads="1"/>
            </p:cNvSpPr>
            <p:nvPr/>
          </p:nvSpPr>
          <p:spPr bwMode="auto">
            <a:xfrm>
              <a:off x="5686425" y="282416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32</a:t>
              </a:r>
              <a:endParaRPr kumimoji="0" lang="nb-NO" altLang="nb-NO" sz="1800" b="0" i="0" u="none" strike="noStrike" cap="none" normalizeH="0" baseline="0">
                <a:ln>
                  <a:noFill/>
                </a:ln>
                <a:solidFill>
                  <a:schemeClr val="bg1"/>
                </a:solidFill>
                <a:effectLst/>
              </a:endParaRPr>
            </a:p>
          </p:txBody>
        </p:sp>
        <p:sp>
          <p:nvSpPr>
            <p:cNvPr id="405" name="Rectangle 253"/>
            <p:cNvSpPr>
              <a:spLocks noChangeArrowheads="1"/>
            </p:cNvSpPr>
            <p:nvPr/>
          </p:nvSpPr>
          <p:spPr bwMode="auto">
            <a:xfrm>
              <a:off x="6029325" y="2824163"/>
              <a:ext cx="114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12 /</a:t>
              </a:r>
              <a:endParaRPr kumimoji="0" lang="nb-NO" altLang="nb-NO" sz="1800" b="0" i="0" u="none" strike="noStrike" cap="none" normalizeH="0" baseline="0">
                <a:ln>
                  <a:noFill/>
                </a:ln>
                <a:solidFill>
                  <a:schemeClr val="bg1"/>
                </a:solidFill>
                <a:effectLst/>
              </a:endParaRPr>
            </a:p>
          </p:txBody>
        </p:sp>
        <p:sp>
          <p:nvSpPr>
            <p:cNvPr id="406" name="Rectangle 254"/>
            <p:cNvSpPr>
              <a:spLocks noChangeArrowheads="1"/>
            </p:cNvSpPr>
            <p:nvPr/>
          </p:nvSpPr>
          <p:spPr bwMode="auto">
            <a:xfrm>
              <a:off x="6154738" y="282416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38</a:t>
              </a:r>
              <a:endParaRPr kumimoji="0" lang="nb-NO" altLang="nb-NO" sz="1800" b="0" i="0" u="none" strike="noStrike" cap="none" normalizeH="0" baseline="0">
                <a:ln>
                  <a:noFill/>
                </a:ln>
                <a:solidFill>
                  <a:schemeClr val="bg1"/>
                </a:solidFill>
                <a:effectLst/>
              </a:endParaRPr>
            </a:p>
          </p:txBody>
        </p:sp>
        <p:sp>
          <p:nvSpPr>
            <p:cNvPr id="407" name="Rectangle 255"/>
            <p:cNvSpPr>
              <a:spLocks noChangeArrowheads="1"/>
            </p:cNvSpPr>
            <p:nvPr/>
          </p:nvSpPr>
          <p:spPr bwMode="auto">
            <a:xfrm>
              <a:off x="6467475" y="282416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a:t>
              </a:r>
              <a:endParaRPr kumimoji="0" lang="nb-NO" altLang="nb-NO" sz="1800" b="0" i="0" u="none" strike="noStrike" cap="none" normalizeH="0" baseline="0">
                <a:ln>
                  <a:noFill/>
                </a:ln>
                <a:solidFill>
                  <a:schemeClr val="bg1"/>
                </a:solidFill>
                <a:effectLst/>
              </a:endParaRPr>
            </a:p>
          </p:txBody>
        </p:sp>
        <p:sp>
          <p:nvSpPr>
            <p:cNvPr id="408" name="Rectangle 256"/>
            <p:cNvSpPr>
              <a:spLocks noChangeArrowheads="1"/>
            </p:cNvSpPr>
            <p:nvPr/>
          </p:nvSpPr>
          <p:spPr bwMode="auto">
            <a:xfrm>
              <a:off x="6926263" y="2824163"/>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a:t>
              </a:r>
              <a:endParaRPr kumimoji="0" lang="nb-NO" altLang="nb-NO" sz="1800" b="0" i="0" u="none" strike="noStrike" cap="none" normalizeH="0" baseline="0">
                <a:ln>
                  <a:noFill/>
                </a:ln>
                <a:solidFill>
                  <a:schemeClr val="bg1"/>
                </a:solidFill>
                <a:effectLst/>
              </a:endParaRPr>
            </a:p>
          </p:txBody>
        </p:sp>
        <p:sp>
          <p:nvSpPr>
            <p:cNvPr id="409" name="Rectangle 257"/>
            <p:cNvSpPr>
              <a:spLocks noChangeArrowheads="1"/>
            </p:cNvSpPr>
            <p:nvPr/>
          </p:nvSpPr>
          <p:spPr bwMode="auto">
            <a:xfrm>
              <a:off x="2681288" y="2974976"/>
              <a:ext cx="22383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Gate 9</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410" name="Rectangle 258"/>
            <p:cNvSpPr>
              <a:spLocks noChangeArrowheads="1"/>
            </p:cNvSpPr>
            <p:nvPr/>
          </p:nvSpPr>
          <p:spPr bwMode="auto">
            <a:xfrm>
              <a:off x="3779838" y="2974976"/>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411" name="Rectangle 259"/>
            <p:cNvSpPr>
              <a:spLocks noChangeArrowheads="1"/>
            </p:cNvSpPr>
            <p:nvPr/>
          </p:nvSpPr>
          <p:spPr bwMode="auto">
            <a:xfrm>
              <a:off x="4421188" y="2974976"/>
              <a:ext cx="1174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32</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412" name="Rectangle 260"/>
            <p:cNvSpPr>
              <a:spLocks noChangeArrowheads="1"/>
            </p:cNvSpPr>
            <p:nvPr/>
          </p:nvSpPr>
          <p:spPr bwMode="auto">
            <a:xfrm>
              <a:off x="5008563" y="2974976"/>
              <a:ext cx="1174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14</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413" name="Rectangle 261"/>
            <p:cNvSpPr>
              <a:spLocks noChangeArrowheads="1"/>
            </p:cNvSpPr>
            <p:nvPr/>
          </p:nvSpPr>
          <p:spPr bwMode="auto">
            <a:xfrm>
              <a:off x="5561013" y="2974976"/>
              <a:ext cx="115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24</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414" name="Rectangle 262"/>
            <p:cNvSpPr>
              <a:spLocks noChangeArrowheads="1"/>
            </p:cNvSpPr>
            <p:nvPr/>
          </p:nvSpPr>
          <p:spPr bwMode="auto">
            <a:xfrm>
              <a:off x="6029325" y="2974976"/>
              <a:ext cx="115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28</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416" name="Rectangle 263"/>
            <p:cNvSpPr>
              <a:spLocks noChangeArrowheads="1"/>
            </p:cNvSpPr>
            <p:nvPr/>
          </p:nvSpPr>
          <p:spPr bwMode="auto">
            <a:xfrm>
              <a:off x="6467475" y="2974976"/>
              <a:ext cx="115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14</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738" name="Rectangle 264"/>
            <p:cNvSpPr>
              <a:spLocks noChangeArrowheads="1"/>
            </p:cNvSpPr>
            <p:nvPr/>
          </p:nvSpPr>
          <p:spPr bwMode="auto">
            <a:xfrm>
              <a:off x="6926263" y="2974976"/>
              <a:ext cx="115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14</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31" name="Rectangle 265"/>
            <p:cNvSpPr>
              <a:spLocks noChangeArrowheads="1"/>
            </p:cNvSpPr>
            <p:nvPr/>
          </p:nvSpPr>
          <p:spPr bwMode="auto">
            <a:xfrm>
              <a:off x="2690813" y="3121026"/>
              <a:ext cx="220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Gate 10</a:t>
              </a:r>
              <a:endParaRPr kumimoji="0" lang="nb-NO" altLang="nb-NO" sz="1800" b="0" i="0" u="none" strike="noStrike" cap="none" normalizeH="0" baseline="0" dirty="0">
                <a:ln>
                  <a:noFill/>
                </a:ln>
                <a:solidFill>
                  <a:schemeClr val="bg1"/>
                </a:solidFill>
                <a:effectLst/>
              </a:endParaRPr>
            </a:p>
          </p:txBody>
        </p:sp>
        <p:sp>
          <p:nvSpPr>
            <p:cNvPr id="832" name="Rectangle 266"/>
            <p:cNvSpPr>
              <a:spLocks noChangeArrowheads="1"/>
            </p:cNvSpPr>
            <p:nvPr/>
          </p:nvSpPr>
          <p:spPr bwMode="auto">
            <a:xfrm>
              <a:off x="3779838" y="3121026"/>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No</a:t>
              </a:r>
              <a:endParaRPr kumimoji="0" lang="nb-NO" altLang="nb-NO" sz="1800" b="0" i="0" u="none" strike="noStrike" cap="none" normalizeH="0" baseline="0" dirty="0">
                <a:ln>
                  <a:noFill/>
                </a:ln>
                <a:solidFill>
                  <a:schemeClr val="bg1"/>
                </a:solidFill>
                <a:effectLst/>
              </a:endParaRPr>
            </a:p>
          </p:txBody>
        </p:sp>
        <p:sp>
          <p:nvSpPr>
            <p:cNvPr id="833" name="Rectangle 267"/>
            <p:cNvSpPr>
              <a:spLocks noChangeArrowheads="1"/>
            </p:cNvSpPr>
            <p:nvPr/>
          </p:nvSpPr>
          <p:spPr bwMode="auto">
            <a:xfrm>
              <a:off x="4421188" y="3121026"/>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21</a:t>
              </a:r>
              <a:endParaRPr kumimoji="0" lang="nb-NO" altLang="nb-NO" sz="1800" b="0" i="0" u="none" strike="noStrike" cap="none" normalizeH="0" baseline="0" dirty="0">
                <a:ln>
                  <a:noFill/>
                </a:ln>
                <a:solidFill>
                  <a:schemeClr val="bg1"/>
                </a:solidFill>
                <a:effectLst/>
              </a:endParaRPr>
            </a:p>
          </p:txBody>
        </p:sp>
        <p:sp>
          <p:nvSpPr>
            <p:cNvPr id="834" name="Rectangle 268"/>
            <p:cNvSpPr>
              <a:spLocks noChangeArrowheads="1"/>
            </p:cNvSpPr>
            <p:nvPr/>
          </p:nvSpPr>
          <p:spPr bwMode="auto">
            <a:xfrm>
              <a:off x="5008563" y="3121026"/>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12</a:t>
              </a:r>
              <a:endParaRPr kumimoji="0" lang="nb-NO" altLang="nb-NO" sz="1800" b="0" i="0" u="none" strike="noStrike" cap="none" normalizeH="0" baseline="0" dirty="0">
                <a:ln>
                  <a:noFill/>
                </a:ln>
                <a:solidFill>
                  <a:schemeClr val="bg1"/>
                </a:solidFill>
                <a:effectLst/>
              </a:endParaRPr>
            </a:p>
          </p:txBody>
        </p:sp>
        <p:sp>
          <p:nvSpPr>
            <p:cNvPr id="835" name="Rectangle 269"/>
            <p:cNvSpPr>
              <a:spLocks noChangeArrowheads="1"/>
            </p:cNvSpPr>
            <p:nvPr/>
          </p:nvSpPr>
          <p:spPr bwMode="auto">
            <a:xfrm>
              <a:off x="5561013" y="3121026"/>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12</a:t>
              </a:r>
              <a:endParaRPr kumimoji="0" lang="nb-NO" altLang="nb-NO" sz="1800" b="0" i="0" u="none" strike="noStrike" cap="none" normalizeH="0" baseline="0">
                <a:ln>
                  <a:noFill/>
                </a:ln>
                <a:solidFill>
                  <a:schemeClr val="bg1"/>
                </a:solidFill>
                <a:effectLst/>
              </a:endParaRPr>
            </a:p>
          </p:txBody>
        </p:sp>
        <p:sp>
          <p:nvSpPr>
            <p:cNvPr id="836" name="Rectangle 270"/>
            <p:cNvSpPr>
              <a:spLocks noChangeArrowheads="1"/>
            </p:cNvSpPr>
            <p:nvPr/>
          </p:nvSpPr>
          <p:spPr bwMode="auto">
            <a:xfrm>
              <a:off x="6029325" y="3121026"/>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16</a:t>
              </a:r>
              <a:endParaRPr kumimoji="0" lang="nb-NO" altLang="nb-NO" sz="1800" b="0" i="0" u="none" strike="noStrike" cap="none" normalizeH="0" baseline="0">
                <a:ln>
                  <a:noFill/>
                </a:ln>
                <a:solidFill>
                  <a:schemeClr val="bg1"/>
                </a:solidFill>
                <a:effectLst/>
              </a:endParaRPr>
            </a:p>
          </p:txBody>
        </p:sp>
        <p:sp>
          <p:nvSpPr>
            <p:cNvPr id="837" name="Rectangle 271"/>
            <p:cNvSpPr>
              <a:spLocks noChangeArrowheads="1"/>
            </p:cNvSpPr>
            <p:nvPr/>
          </p:nvSpPr>
          <p:spPr bwMode="auto">
            <a:xfrm>
              <a:off x="2690813" y="3270251"/>
              <a:ext cx="2921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Gate 11</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38" name="Rectangle 272"/>
            <p:cNvSpPr>
              <a:spLocks noChangeArrowheads="1"/>
            </p:cNvSpPr>
            <p:nvPr/>
          </p:nvSpPr>
          <p:spPr bwMode="auto">
            <a:xfrm>
              <a:off x="3779838" y="3270251"/>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rgbClr val="221E1F"/>
                  </a:solidFill>
                  <a:effectLst/>
                  <a:latin typeface="HelveticaNeueLT Std Cn" panose="020B0506030502030204" pitchFamily="34" charset="0"/>
                </a:rPr>
                <a:t>No</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39" name="Rectangle 273"/>
            <p:cNvSpPr>
              <a:spLocks noChangeArrowheads="1"/>
            </p:cNvSpPr>
            <p:nvPr/>
          </p:nvSpPr>
          <p:spPr bwMode="auto">
            <a:xfrm>
              <a:off x="4421188" y="3270251"/>
              <a:ext cx="127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19</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40" name="Rectangle 274"/>
            <p:cNvSpPr>
              <a:spLocks noChangeArrowheads="1"/>
            </p:cNvSpPr>
            <p:nvPr/>
          </p:nvSpPr>
          <p:spPr bwMode="auto">
            <a:xfrm>
              <a:off x="5008563" y="3270251"/>
              <a:ext cx="127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12</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41" name="Rectangle 275"/>
            <p:cNvSpPr>
              <a:spLocks noChangeArrowheads="1"/>
            </p:cNvSpPr>
            <p:nvPr/>
          </p:nvSpPr>
          <p:spPr bwMode="auto">
            <a:xfrm>
              <a:off x="5561013" y="3270251"/>
              <a:ext cx="12541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12</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42" name="Rectangle 276"/>
            <p:cNvSpPr>
              <a:spLocks noChangeArrowheads="1"/>
            </p:cNvSpPr>
            <p:nvPr/>
          </p:nvSpPr>
          <p:spPr bwMode="auto">
            <a:xfrm>
              <a:off x="6029325" y="3270251"/>
              <a:ext cx="12541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16</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43" name="Rectangle 277"/>
            <p:cNvSpPr>
              <a:spLocks noChangeArrowheads="1"/>
            </p:cNvSpPr>
            <p:nvPr/>
          </p:nvSpPr>
          <p:spPr bwMode="auto">
            <a:xfrm>
              <a:off x="2681288" y="3419476"/>
              <a:ext cx="220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Gate 12</a:t>
              </a:r>
              <a:endParaRPr kumimoji="0" lang="nb-NO" altLang="nb-NO" sz="1800" b="0" i="0" u="none" strike="noStrike" cap="none" normalizeH="0" baseline="0" dirty="0">
                <a:ln>
                  <a:noFill/>
                </a:ln>
                <a:solidFill>
                  <a:schemeClr val="bg1"/>
                </a:solidFill>
                <a:effectLst/>
              </a:endParaRPr>
            </a:p>
          </p:txBody>
        </p:sp>
        <p:sp>
          <p:nvSpPr>
            <p:cNvPr id="844" name="Rectangle 278"/>
            <p:cNvSpPr>
              <a:spLocks noChangeArrowheads="1"/>
            </p:cNvSpPr>
            <p:nvPr/>
          </p:nvSpPr>
          <p:spPr bwMode="auto">
            <a:xfrm>
              <a:off x="3779838" y="3419476"/>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No</a:t>
              </a:r>
              <a:endParaRPr kumimoji="0" lang="nb-NO" altLang="nb-NO" sz="1800" b="0" i="0" u="none" strike="noStrike" cap="none" normalizeH="0" baseline="0" dirty="0">
                <a:ln>
                  <a:noFill/>
                </a:ln>
                <a:solidFill>
                  <a:schemeClr val="bg1"/>
                </a:solidFill>
                <a:effectLst/>
              </a:endParaRPr>
            </a:p>
          </p:txBody>
        </p:sp>
        <p:sp>
          <p:nvSpPr>
            <p:cNvPr id="845" name="Rectangle 279"/>
            <p:cNvSpPr>
              <a:spLocks noChangeArrowheads="1"/>
            </p:cNvSpPr>
            <p:nvPr/>
          </p:nvSpPr>
          <p:spPr bwMode="auto">
            <a:xfrm>
              <a:off x="4421188" y="3419476"/>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21</a:t>
              </a:r>
              <a:endParaRPr kumimoji="0" lang="nb-NO" altLang="nb-NO" sz="1800" b="0" i="0" u="none" strike="noStrike" cap="none" normalizeH="0" baseline="0">
                <a:ln>
                  <a:noFill/>
                </a:ln>
                <a:solidFill>
                  <a:schemeClr val="bg1"/>
                </a:solidFill>
                <a:effectLst/>
              </a:endParaRPr>
            </a:p>
          </p:txBody>
        </p:sp>
        <p:sp>
          <p:nvSpPr>
            <p:cNvPr id="846" name="Rectangle 280"/>
            <p:cNvSpPr>
              <a:spLocks noChangeArrowheads="1"/>
            </p:cNvSpPr>
            <p:nvPr/>
          </p:nvSpPr>
          <p:spPr bwMode="auto">
            <a:xfrm>
              <a:off x="5008563" y="3419476"/>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12</a:t>
              </a:r>
              <a:endParaRPr kumimoji="0" lang="nb-NO" altLang="nb-NO" sz="1800" b="0" i="0" u="none" strike="noStrike" cap="none" normalizeH="0" baseline="0">
                <a:ln>
                  <a:noFill/>
                </a:ln>
                <a:solidFill>
                  <a:schemeClr val="bg1"/>
                </a:solidFill>
                <a:effectLst/>
              </a:endParaRPr>
            </a:p>
          </p:txBody>
        </p:sp>
        <p:sp>
          <p:nvSpPr>
            <p:cNvPr id="847" name="Rectangle 281"/>
            <p:cNvSpPr>
              <a:spLocks noChangeArrowheads="1"/>
            </p:cNvSpPr>
            <p:nvPr/>
          </p:nvSpPr>
          <p:spPr bwMode="auto">
            <a:xfrm>
              <a:off x="5561013" y="3419476"/>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12</a:t>
              </a:r>
              <a:endParaRPr kumimoji="0" lang="nb-NO" altLang="nb-NO" sz="1800" b="0" i="0" u="none" strike="noStrike" cap="none" normalizeH="0" baseline="0">
                <a:ln>
                  <a:noFill/>
                </a:ln>
                <a:solidFill>
                  <a:schemeClr val="bg1"/>
                </a:solidFill>
                <a:effectLst/>
              </a:endParaRPr>
            </a:p>
          </p:txBody>
        </p:sp>
        <p:sp>
          <p:nvSpPr>
            <p:cNvPr id="848" name="Rectangle 282"/>
            <p:cNvSpPr>
              <a:spLocks noChangeArrowheads="1"/>
            </p:cNvSpPr>
            <p:nvPr/>
          </p:nvSpPr>
          <p:spPr bwMode="auto">
            <a:xfrm>
              <a:off x="6029325" y="3419476"/>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16</a:t>
              </a:r>
              <a:endParaRPr kumimoji="0" lang="nb-NO" altLang="nb-NO" sz="1800" b="0" i="0" u="none" strike="noStrike" cap="none" normalizeH="0" baseline="0">
                <a:ln>
                  <a:noFill/>
                </a:ln>
                <a:solidFill>
                  <a:schemeClr val="bg1"/>
                </a:solidFill>
                <a:effectLst/>
              </a:endParaRPr>
            </a:p>
          </p:txBody>
        </p:sp>
        <p:sp>
          <p:nvSpPr>
            <p:cNvPr id="849" name="Rectangle 283"/>
            <p:cNvSpPr>
              <a:spLocks noChangeArrowheads="1"/>
            </p:cNvSpPr>
            <p:nvPr/>
          </p:nvSpPr>
          <p:spPr bwMode="auto">
            <a:xfrm>
              <a:off x="2681288" y="3567113"/>
              <a:ext cx="4953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Gate 13 / Gate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50" name="Rectangle 284"/>
            <p:cNvSpPr>
              <a:spLocks noChangeArrowheads="1"/>
            </p:cNvSpPr>
            <p:nvPr/>
          </p:nvSpPr>
          <p:spPr bwMode="auto">
            <a:xfrm>
              <a:off x="3117850" y="3567113"/>
              <a:ext cx="38893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11+12+13</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51" name="Rectangle 285"/>
            <p:cNvSpPr>
              <a:spLocks noChangeArrowheads="1"/>
            </p:cNvSpPr>
            <p:nvPr/>
          </p:nvSpPr>
          <p:spPr bwMode="auto">
            <a:xfrm>
              <a:off x="3779838" y="3567113"/>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rgbClr val="221E1F"/>
                  </a:solidFill>
                  <a:effectLst/>
                  <a:latin typeface="HelveticaNeueLT Std Cn" panose="020B0506030502030204" pitchFamily="34" charset="0"/>
                </a:rPr>
                <a:t>No</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52" name="Rectangle 286"/>
            <p:cNvSpPr>
              <a:spLocks noChangeArrowheads="1"/>
            </p:cNvSpPr>
            <p:nvPr/>
          </p:nvSpPr>
          <p:spPr bwMode="auto">
            <a:xfrm>
              <a:off x="4421188" y="3567113"/>
              <a:ext cx="1651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20 /</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53" name="Rectangle 287"/>
            <p:cNvSpPr>
              <a:spLocks noChangeArrowheads="1"/>
            </p:cNvSpPr>
            <p:nvPr/>
          </p:nvSpPr>
          <p:spPr bwMode="auto">
            <a:xfrm>
              <a:off x="4548188" y="35671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59</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54" name="Rectangle 288"/>
            <p:cNvSpPr>
              <a:spLocks noChangeArrowheads="1"/>
            </p:cNvSpPr>
            <p:nvPr/>
          </p:nvSpPr>
          <p:spPr bwMode="auto">
            <a:xfrm>
              <a:off x="5008563" y="3567113"/>
              <a:ext cx="1651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12 /</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55" name="Rectangle 289"/>
            <p:cNvSpPr>
              <a:spLocks noChangeArrowheads="1"/>
            </p:cNvSpPr>
            <p:nvPr/>
          </p:nvSpPr>
          <p:spPr bwMode="auto">
            <a:xfrm>
              <a:off x="5135563" y="35671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36</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56" name="Rectangle 290"/>
            <p:cNvSpPr>
              <a:spLocks noChangeArrowheads="1"/>
            </p:cNvSpPr>
            <p:nvPr/>
          </p:nvSpPr>
          <p:spPr bwMode="auto">
            <a:xfrm>
              <a:off x="5561013" y="3567113"/>
              <a:ext cx="1651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12 /</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57" name="Rectangle 291"/>
            <p:cNvSpPr>
              <a:spLocks noChangeArrowheads="1"/>
            </p:cNvSpPr>
            <p:nvPr/>
          </p:nvSpPr>
          <p:spPr bwMode="auto">
            <a:xfrm>
              <a:off x="5686425" y="356711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36</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58" name="Rectangle 292"/>
            <p:cNvSpPr>
              <a:spLocks noChangeArrowheads="1"/>
            </p:cNvSpPr>
            <p:nvPr/>
          </p:nvSpPr>
          <p:spPr bwMode="auto">
            <a:xfrm>
              <a:off x="6029325" y="3567113"/>
              <a:ext cx="1651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16 /</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59" name="Rectangle 293"/>
            <p:cNvSpPr>
              <a:spLocks noChangeArrowheads="1"/>
            </p:cNvSpPr>
            <p:nvPr/>
          </p:nvSpPr>
          <p:spPr bwMode="auto">
            <a:xfrm>
              <a:off x="6154738" y="356711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48</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60" name="Rectangle 294"/>
            <p:cNvSpPr>
              <a:spLocks noChangeArrowheads="1"/>
            </p:cNvSpPr>
            <p:nvPr/>
          </p:nvSpPr>
          <p:spPr bwMode="auto">
            <a:xfrm>
              <a:off x="2681288" y="3716338"/>
              <a:ext cx="220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Gate 14</a:t>
              </a:r>
              <a:endParaRPr kumimoji="0" lang="nb-NO" altLang="nb-NO" sz="1800" b="0" i="0" u="none" strike="noStrike" cap="none" normalizeH="0" baseline="0" dirty="0">
                <a:ln>
                  <a:noFill/>
                </a:ln>
                <a:solidFill>
                  <a:schemeClr val="bg1"/>
                </a:solidFill>
                <a:effectLst/>
              </a:endParaRPr>
            </a:p>
          </p:txBody>
        </p:sp>
        <p:sp>
          <p:nvSpPr>
            <p:cNvPr id="861" name="Rectangle 295"/>
            <p:cNvSpPr>
              <a:spLocks noChangeArrowheads="1"/>
            </p:cNvSpPr>
            <p:nvPr/>
          </p:nvSpPr>
          <p:spPr bwMode="auto">
            <a:xfrm>
              <a:off x="3779838" y="3716338"/>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No</a:t>
              </a:r>
              <a:endParaRPr kumimoji="0" lang="nb-NO" altLang="nb-NO" sz="1800" b="0" i="0" u="none" strike="noStrike" cap="none" normalizeH="0" baseline="0" dirty="0">
                <a:ln>
                  <a:noFill/>
                </a:ln>
                <a:solidFill>
                  <a:schemeClr val="bg1"/>
                </a:solidFill>
                <a:effectLst/>
              </a:endParaRPr>
            </a:p>
          </p:txBody>
        </p:sp>
        <p:sp>
          <p:nvSpPr>
            <p:cNvPr id="862" name="Rectangle 296"/>
            <p:cNvSpPr>
              <a:spLocks noChangeArrowheads="1"/>
            </p:cNvSpPr>
            <p:nvPr/>
          </p:nvSpPr>
          <p:spPr bwMode="auto">
            <a:xfrm>
              <a:off x="4421188" y="3716338"/>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21</a:t>
              </a:r>
              <a:endParaRPr kumimoji="0" lang="nb-NO" altLang="nb-NO" sz="1800" b="0" i="0" u="none" strike="noStrike" cap="none" normalizeH="0" baseline="0">
                <a:ln>
                  <a:noFill/>
                </a:ln>
                <a:solidFill>
                  <a:schemeClr val="bg1"/>
                </a:solidFill>
                <a:effectLst/>
              </a:endParaRPr>
            </a:p>
          </p:txBody>
        </p:sp>
        <p:sp>
          <p:nvSpPr>
            <p:cNvPr id="863" name="Rectangle 297"/>
            <p:cNvSpPr>
              <a:spLocks noChangeArrowheads="1"/>
            </p:cNvSpPr>
            <p:nvPr/>
          </p:nvSpPr>
          <p:spPr bwMode="auto">
            <a:xfrm>
              <a:off x="5008563" y="3716338"/>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10</a:t>
              </a:r>
              <a:endParaRPr kumimoji="0" lang="nb-NO" altLang="nb-NO" sz="1800" b="0" i="0" u="none" strike="noStrike" cap="none" normalizeH="0" baseline="0">
                <a:ln>
                  <a:noFill/>
                </a:ln>
                <a:solidFill>
                  <a:schemeClr val="bg1"/>
                </a:solidFill>
                <a:effectLst/>
              </a:endParaRPr>
            </a:p>
          </p:txBody>
        </p:sp>
        <p:sp>
          <p:nvSpPr>
            <p:cNvPr id="864" name="Rectangle 298"/>
            <p:cNvSpPr>
              <a:spLocks noChangeArrowheads="1"/>
            </p:cNvSpPr>
            <p:nvPr/>
          </p:nvSpPr>
          <p:spPr bwMode="auto">
            <a:xfrm>
              <a:off x="2681288" y="3865563"/>
              <a:ext cx="29051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Gate 15</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65" name="Rectangle 299"/>
            <p:cNvSpPr>
              <a:spLocks noChangeArrowheads="1"/>
            </p:cNvSpPr>
            <p:nvPr/>
          </p:nvSpPr>
          <p:spPr bwMode="auto">
            <a:xfrm>
              <a:off x="3779838" y="3865563"/>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rgbClr val="221E1F"/>
                  </a:solidFill>
                  <a:effectLst/>
                  <a:latin typeface="HelveticaNeueLT Std Cn" panose="020B0506030502030204" pitchFamily="34" charset="0"/>
                </a:rPr>
                <a:t>No</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66" name="Rectangle 300"/>
            <p:cNvSpPr>
              <a:spLocks noChangeArrowheads="1"/>
            </p:cNvSpPr>
            <p:nvPr/>
          </p:nvSpPr>
          <p:spPr bwMode="auto">
            <a:xfrm>
              <a:off x="4421188" y="3865563"/>
              <a:ext cx="127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67" name="Rectangle 301"/>
            <p:cNvSpPr>
              <a:spLocks noChangeArrowheads="1"/>
            </p:cNvSpPr>
            <p:nvPr/>
          </p:nvSpPr>
          <p:spPr bwMode="auto">
            <a:xfrm>
              <a:off x="5008563" y="3865563"/>
              <a:ext cx="127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68" name="Rectangle 302"/>
            <p:cNvSpPr>
              <a:spLocks noChangeArrowheads="1"/>
            </p:cNvSpPr>
            <p:nvPr/>
          </p:nvSpPr>
          <p:spPr bwMode="auto">
            <a:xfrm>
              <a:off x="2681288" y="4014788"/>
              <a:ext cx="3492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Green Room</a:t>
              </a:r>
              <a:endParaRPr kumimoji="0" lang="nb-NO" altLang="nb-NO" sz="1800" b="0" i="0" u="none" strike="noStrike" cap="none" normalizeH="0" baseline="0" dirty="0">
                <a:ln>
                  <a:noFill/>
                </a:ln>
                <a:solidFill>
                  <a:schemeClr val="bg1"/>
                </a:solidFill>
                <a:effectLst/>
              </a:endParaRPr>
            </a:p>
          </p:txBody>
        </p:sp>
        <p:sp>
          <p:nvSpPr>
            <p:cNvPr id="869" name="Rectangle 303"/>
            <p:cNvSpPr>
              <a:spLocks noChangeArrowheads="1"/>
            </p:cNvSpPr>
            <p:nvPr/>
          </p:nvSpPr>
          <p:spPr bwMode="auto">
            <a:xfrm>
              <a:off x="3779838" y="4014788"/>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870" name="Rectangle 304"/>
            <p:cNvSpPr>
              <a:spLocks noChangeArrowheads="1"/>
            </p:cNvSpPr>
            <p:nvPr/>
          </p:nvSpPr>
          <p:spPr bwMode="auto">
            <a:xfrm>
              <a:off x="4421188" y="4014788"/>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51</a:t>
              </a:r>
              <a:endParaRPr kumimoji="0" lang="nb-NO" altLang="nb-NO" sz="1800" b="0" i="0" u="none" strike="noStrike" cap="none" normalizeH="0" baseline="0">
                <a:ln>
                  <a:noFill/>
                </a:ln>
                <a:solidFill>
                  <a:schemeClr val="bg1"/>
                </a:solidFill>
                <a:effectLst/>
              </a:endParaRPr>
            </a:p>
          </p:txBody>
        </p:sp>
        <p:sp>
          <p:nvSpPr>
            <p:cNvPr id="871" name="Rectangle 305"/>
            <p:cNvSpPr>
              <a:spLocks noChangeArrowheads="1"/>
            </p:cNvSpPr>
            <p:nvPr/>
          </p:nvSpPr>
          <p:spPr bwMode="auto">
            <a:xfrm>
              <a:off x="5008563" y="4014788"/>
              <a:ext cx="2143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16 (+4)</a:t>
              </a:r>
              <a:endParaRPr kumimoji="0" lang="nb-NO" altLang="nb-NO" sz="1800" b="0" i="0" u="none" strike="noStrike" cap="none" normalizeH="0" baseline="0">
                <a:ln>
                  <a:noFill/>
                </a:ln>
                <a:solidFill>
                  <a:schemeClr val="bg1"/>
                </a:solidFill>
                <a:effectLst/>
              </a:endParaRPr>
            </a:p>
          </p:txBody>
        </p:sp>
        <p:sp>
          <p:nvSpPr>
            <p:cNvPr id="872" name="Rectangle 306"/>
            <p:cNvSpPr>
              <a:spLocks noChangeArrowheads="1"/>
            </p:cNvSpPr>
            <p:nvPr/>
          </p:nvSpPr>
          <p:spPr bwMode="auto">
            <a:xfrm>
              <a:off x="5561013" y="4014788"/>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40</a:t>
              </a:r>
              <a:endParaRPr kumimoji="0" lang="nb-NO" altLang="nb-NO" sz="1800" b="0" i="0" u="none" strike="noStrike" cap="none" normalizeH="0" baseline="0">
                <a:ln>
                  <a:noFill/>
                </a:ln>
                <a:solidFill>
                  <a:schemeClr val="bg1"/>
                </a:solidFill>
                <a:effectLst/>
              </a:endParaRPr>
            </a:p>
          </p:txBody>
        </p:sp>
        <p:sp>
          <p:nvSpPr>
            <p:cNvPr id="873" name="Rectangle 307"/>
            <p:cNvSpPr>
              <a:spLocks noChangeArrowheads="1"/>
            </p:cNvSpPr>
            <p:nvPr/>
          </p:nvSpPr>
          <p:spPr bwMode="auto">
            <a:xfrm>
              <a:off x="6029325" y="4014788"/>
              <a:ext cx="730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48</a:t>
              </a:r>
              <a:endParaRPr kumimoji="0" lang="nb-NO" altLang="nb-NO" sz="1800" b="0" i="0" u="none" strike="noStrike" cap="none" normalizeH="0" baseline="0">
                <a:ln>
                  <a:noFill/>
                </a:ln>
                <a:solidFill>
                  <a:schemeClr val="bg1"/>
                </a:solidFill>
                <a:effectLst/>
              </a:endParaRPr>
            </a:p>
          </p:txBody>
        </p:sp>
        <p:sp>
          <p:nvSpPr>
            <p:cNvPr id="874" name="Rectangle 308"/>
            <p:cNvSpPr>
              <a:spLocks noChangeArrowheads="1"/>
            </p:cNvSpPr>
            <p:nvPr/>
          </p:nvSpPr>
          <p:spPr bwMode="auto">
            <a:xfrm>
              <a:off x="2690813" y="4162426"/>
              <a:ext cx="379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Brief room</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75" name="Rectangle 309"/>
            <p:cNvSpPr>
              <a:spLocks noChangeArrowheads="1"/>
            </p:cNvSpPr>
            <p:nvPr/>
          </p:nvSpPr>
          <p:spPr bwMode="auto">
            <a:xfrm>
              <a:off x="3779838" y="4162426"/>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rgbClr val="221E1F"/>
                  </a:solidFill>
                  <a:effectLst/>
                  <a:latin typeface="HelveticaNeueLT Std Cn" panose="020B0506030502030204" pitchFamily="34" charset="0"/>
                </a:rPr>
                <a:t>No</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76" name="Rectangle 310"/>
            <p:cNvSpPr>
              <a:spLocks noChangeArrowheads="1"/>
            </p:cNvSpPr>
            <p:nvPr/>
          </p:nvSpPr>
          <p:spPr bwMode="auto">
            <a:xfrm>
              <a:off x="4421188" y="4162426"/>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16</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77" name="Rectangle 311"/>
            <p:cNvSpPr>
              <a:spLocks noChangeArrowheads="1"/>
            </p:cNvSpPr>
            <p:nvPr/>
          </p:nvSpPr>
          <p:spPr bwMode="auto">
            <a:xfrm>
              <a:off x="5008563" y="4162426"/>
              <a:ext cx="777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8</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78" name="Rectangle 312"/>
            <p:cNvSpPr>
              <a:spLocks noChangeArrowheads="1"/>
            </p:cNvSpPr>
            <p:nvPr/>
          </p:nvSpPr>
          <p:spPr bwMode="auto">
            <a:xfrm>
              <a:off x="2681288" y="4319588"/>
              <a:ext cx="67646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Roof</a:t>
              </a:r>
              <a:r>
                <a:rPr lang="nb-NO" altLang="nb-NO" sz="600" dirty="0">
                  <a:solidFill>
                    <a:schemeClr val="bg1"/>
                  </a:solidFill>
                  <a:latin typeface="HelveticaNeueLT Std Cn" panose="020B0506030502030204" pitchFamily="34" charset="0"/>
                </a:rPr>
                <a:t> </a:t>
              </a:r>
              <a:r>
                <a:rPr lang="nb-NO" altLang="nb-NO" sz="600" dirty="0" err="1">
                  <a:solidFill>
                    <a:schemeClr val="bg1"/>
                  </a:solidFill>
                  <a:latin typeface="HelveticaNeueLT Std Cn" panose="020B0506030502030204" pitchFamily="34" charset="0"/>
                </a:rPr>
                <a:t>terrace</a:t>
              </a:r>
              <a:r>
                <a:rPr kumimoji="0" lang="nb-NO" altLang="nb-NO" sz="600" b="0" i="0" u="none" strike="noStrike" cap="none" normalizeH="0" baseline="0" dirty="0">
                  <a:ln>
                    <a:noFill/>
                  </a:ln>
                  <a:solidFill>
                    <a:schemeClr val="bg1"/>
                  </a:solidFill>
                  <a:effectLst/>
                  <a:latin typeface="HelveticaNeueLT Std Cn" panose="020B0506030502030204" pitchFamily="34" charset="0"/>
                </a:rPr>
                <a:t> – </a:t>
              </a:r>
              <a:r>
                <a:rPr kumimoji="0" lang="nb-NO" altLang="nb-NO" sz="600" b="0" i="0" u="none" strike="noStrike" cap="none" normalizeH="0" baseline="0" dirty="0" err="1">
                  <a:ln>
                    <a:noFill/>
                  </a:ln>
                  <a:solidFill>
                    <a:schemeClr val="bg1"/>
                  </a:solidFill>
                  <a:effectLst/>
                  <a:latin typeface="HelveticaNeueLT Std Cn" panose="020B0506030502030204" pitchFamily="34" charset="0"/>
                </a:rPr>
                <a:t>Take</a:t>
              </a:r>
              <a:r>
                <a:rPr kumimoji="0" lang="nb-NO" altLang="nb-NO" sz="600" b="0" i="0" u="none" strike="noStrike" cap="none" normalizeH="0" baseline="0" dirty="0">
                  <a:ln>
                    <a:noFill/>
                  </a:ln>
                  <a:solidFill>
                    <a:schemeClr val="bg1"/>
                  </a:solidFill>
                  <a:effectLst/>
                  <a:latin typeface="HelveticaNeueLT Std Cn" panose="020B0506030502030204" pitchFamily="34" charset="0"/>
                </a:rPr>
                <a:t> </a:t>
              </a:r>
              <a:r>
                <a:rPr kumimoji="0" lang="nb-NO" altLang="nb-NO" sz="600" b="0" i="0" u="none" strike="noStrike" cap="none" normalizeH="0" baseline="0" dirty="0" err="1">
                  <a:ln>
                    <a:noFill/>
                  </a:ln>
                  <a:solidFill>
                    <a:schemeClr val="bg1"/>
                  </a:solidFill>
                  <a:effectLst/>
                  <a:latin typeface="HelveticaNeueLT Std Cn" panose="020B0506030502030204" pitchFamily="34" charset="0"/>
                </a:rPr>
                <a:t>Off</a:t>
              </a:r>
              <a:r>
                <a:rPr kumimoji="0" lang="nb-NO" altLang="nb-NO" sz="600" b="0" i="0" u="none" strike="noStrike" cap="none" normalizeH="0" baseline="0" dirty="0">
                  <a:ln>
                    <a:noFill/>
                  </a:ln>
                  <a:solidFill>
                    <a:schemeClr val="bg1"/>
                  </a:solidFill>
                  <a:effectLst/>
                  <a:latin typeface="HelveticaNeueLT Std Cn" panose="020B0506030502030204" pitchFamily="34" charset="0"/>
                </a:rPr>
                <a:t> </a:t>
              </a:r>
              <a:endParaRPr kumimoji="0" lang="nb-NO" altLang="nb-NO" sz="1800" b="0" i="0" u="none" strike="noStrike" cap="none" normalizeH="0" baseline="0" dirty="0">
                <a:ln>
                  <a:noFill/>
                </a:ln>
                <a:solidFill>
                  <a:schemeClr val="bg1"/>
                </a:solidFill>
                <a:effectLst/>
              </a:endParaRPr>
            </a:p>
          </p:txBody>
        </p:sp>
        <p:sp>
          <p:nvSpPr>
            <p:cNvPr id="882" name="Rectangle 316"/>
            <p:cNvSpPr>
              <a:spLocks noChangeArrowheads="1"/>
            </p:cNvSpPr>
            <p:nvPr/>
          </p:nvSpPr>
          <p:spPr bwMode="auto">
            <a:xfrm>
              <a:off x="3779838" y="4319588"/>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No</a:t>
              </a:r>
              <a:endParaRPr kumimoji="0" lang="nb-NO" altLang="nb-NO" sz="1800" b="0" i="0" u="none" strike="noStrike" cap="none" normalizeH="0" baseline="0" dirty="0">
                <a:ln>
                  <a:noFill/>
                </a:ln>
                <a:solidFill>
                  <a:schemeClr val="bg1"/>
                </a:solidFill>
                <a:effectLst/>
              </a:endParaRPr>
            </a:p>
          </p:txBody>
        </p:sp>
        <p:sp>
          <p:nvSpPr>
            <p:cNvPr id="883" name="Rectangle 317"/>
            <p:cNvSpPr>
              <a:spLocks noChangeArrowheads="1"/>
            </p:cNvSpPr>
            <p:nvPr/>
          </p:nvSpPr>
          <p:spPr bwMode="auto">
            <a:xfrm>
              <a:off x="4421188" y="4319588"/>
              <a:ext cx="1111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300</a:t>
              </a:r>
              <a:endParaRPr kumimoji="0" lang="nb-NO" altLang="nb-NO" sz="1800" b="0" i="0" u="none" strike="noStrike" cap="none" normalizeH="0" baseline="0" dirty="0">
                <a:ln>
                  <a:noFill/>
                </a:ln>
                <a:solidFill>
                  <a:schemeClr val="bg1"/>
                </a:solidFill>
                <a:effectLst/>
              </a:endParaRPr>
            </a:p>
          </p:txBody>
        </p:sp>
        <p:sp>
          <p:nvSpPr>
            <p:cNvPr id="884" name="Rectangle 318"/>
            <p:cNvSpPr>
              <a:spLocks noChangeArrowheads="1"/>
            </p:cNvSpPr>
            <p:nvPr/>
          </p:nvSpPr>
          <p:spPr bwMode="auto">
            <a:xfrm>
              <a:off x="5008563" y="4319588"/>
              <a:ext cx="203581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Overlooking</a:t>
              </a:r>
              <a:r>
                <a:rPr lang="nb-NO" altLang="nb-NO" sz="600" dirty="0">
                  <a:solidFill>
                    <a:schemeClr val="bg1"/>
                  </a:solidFill>
                  <a:latin typeface="HelveticaNeueLT Std Cn" panose="020B0506030502030204" pitchFamily="34" charset="0"/>
                </a:rPr>
                <a:t> </a:t>
              </a:r>
              <a:r>
                <a:rPr lang="nb-NO" altLang="nb-NO" sz="600" dirty="0" err="1">
                  <a:solidFill>
                    <a:schemeClr val="bg1"/>
                  </a:solidFill>
                  <a:latin typeface="HelveticaNeueLT Std Cn" panose="020B0506030502030204" pitchFamily="34" charset="0"/>
                </a:rPr>
                <a:t>the</a:t>
              </a:r>
              <a:r>
                <a:rPr kumimoji="0" lang="nb-NO" altLang="nb-NO" sz="600" b="0" i="0" u="none" strike="noStrike" cap="none" normalizeH="0" baseline="0" dirty="0">
                  <a:ln>
                    <a:noFill/>
                  </a:ln>
                  <a:solidFill>
                    <a:schemeClr val="bg1"/>
                  </a:solidFill>
                  <a:effectLst/>
                  <a:latin typeface="HelveticaNeueLT Std Cn" panose="020B0506030502030204" pitchFamily="34" charset="0"/>
                </a:rPr>
                <a:t> runway and </a:t>
              </a:r>
              <a:r>
                <a:rPr kumimoji="0" lang="nb-NO" altLang="nb-NO" sz="600" b="0" i="0" u="none" strike="noStrike" cap="none" normalizeH="0" baseline="0" dirty="0" err="1">
                  <a:ln>
                    <a:noFill/>
                  </a:ln>
                  <a:solidFill>
                    <a:schemeClr val="bg1"/>
                  </a:solidFill>
                  <a:effectLst/>
                  <a:latin typeface="HelveticaNeueLT Std Cn" panose="020B0506030502030204" pitchFamily="34" charset="0"/>
                </a:rPr>
                <a:t>the</a:t>
              </a:r>
              <a:r>
                <a:rPr kumimoji="0" lang="nb-NO" altLang="nb-NO" sz="600" b="0" i="0" u="none" strike="noStrike" cap="none" normalizeH="0" baseline="0" dirty="0">
                  <a:ln>
                    <a:noFill/>
                  </a:ln>
                  <a:solidFill>
                    <a:schemeClr val="bg1"/>
                  </a:solidFill>
                  <a:effectLst/>
                  <a:latin typeface="HelveticaNeueLT Std Cn" panose="020B0506030502030204" pitchFamily="34" charset="0"/>
                </a:rPr>
                <a:t> </a:t>
              </a:r>
              <a:r>
                <a:rPr kumimoji="0" lang="nb-NO" altLang="nb-NO" sz="600" b="0" i="0" u="none" strike="noStrike" cap="none" normalizeH="0" baseline="0" dirty="0" err="1">
                  <a:ln>
                    <a:noFill/>
                  </a:ln>
                  <a:solidFill>
                    <a:schemeClr val="bg1"/>
                  </a:solidFill>
                  <a:effectLst/>
                  <a:latin typeface="HelveticaNeueLT Std Cn" panose="020B0506030502030204" pitchFamily="34" charset="0"/>
                </a:rPr>
                <a:t>sea</a:t>
              </a:r>
              <a:r>
                <a:rPr kumimoji="0" lang="nb-NO" altLang="nb-NO" sz="600" b="0" i="0" u="none" strike="noStrike" cap="none" normalizeH="0" baseline="0" dirty="0">
                  <a:ln>
                    <a:noFill/>
                  </a:ln>
                  <a:solidFill>
                    <a:schemeClr val="bg1"/>
                  </a:solidFill>
                  <a:effectLst/>
                  <a:latin typeface="HelveticaNeueLT Std Cn" panose="020B0506030502030204" pitchFamily="34" charset="0"/>
                </a:rPr>
                <a:t>. </a:t>
              </a:r>
              <a:r>
                <a:rPr kumimoji="0" lang="nb-NO" altLang="nb-NO" sz="600" b="0" i="0" u="none" strike="noStrike" cap="none" normalizeH="0" baseline="0" dirty="0" err="1">
                  <a:ln>
                    <a:noFill/>
                  </a:ln>
                  <a:solidFill>
                    <a:schemeClr val="bg1"/>
                  </a:solidFill>
                  <a:effectLst/>
                  <a:latin typeface="HelveticaNeueLT Std Cn" panose="020B0506030502030204" pitchFamily="34" charset="0"/>
                </a:rPr>
                <a:t>Possibilities</a:t>
              </a:r>
              <a:r>
                <a:rPr kumimoji="0" lang="nb-NO" altLang="nb-NO" sz="600" b="0" i="0" u="none" strike="noStrike" cap="none" normalizeH="0" dirty="0">
                  <a:ln>
                    <a:noFill/>
                  </a:ln>
                  <a:solidFill>
                    <a:schemeClr val="bg1"/>
                  </a:solidFill>
                  <a:effectLst/>
                  <a:latin typeface="HelveticaNeueLT Std Cn" panose="020B0506030502030204" pitchFamily="34" charset="0"/>
                </a:rPr>
                <a:t> for </a:t>
              </a:r>
              <a:r>
                <a:rPr kumimoji="0" lang="nb-NO" altLang="nb-NO" sz="600" b="0" i="0" u="none" strike="noStrike" cap="none" normalizeH="0" dirty="0" err="1">
                  <a:ln>
                    <a:noFill/>
                  </a:ln>
                  <a:solidFill>
                    <a:schemeClr val="bg1"/>
                  </a:solidFill>
                  <a:effectLst/>
                  <a:latin typeface="HelveticaNeueLT Std Cn" panose="020B0506030502030204" pitchFamily="34" charset="0"/>
                </a:rPr>
                <a:t>barbeque</a:t>
              </a:r>
              <a:r>
                <a:rPr kumimoji="0" lang="nb-NO" altLang="nb-NO" sz="600" b="0" i="0" u="none" strike="noStrike" cap="none" normalizeH="0" dirty="0">
                  <a:ln>
                    <a:noFill/>
                  </a:ln>
                  <a:solidFill>
                    <a:schemeClr val="bg1"/>
                  </a:solidFill>
                  <a:effectLst/>
                  <a:latin typeface="HelveticaNeueLT Std Cn" panose="020B0506030502030204" pitchFamily="34" charset="0"/>
                </a:rPr>
                <a:t> and a bar</a:t>
              </a:r>
              <a:endParaRPr kumimoji="0" lang="nb-NO" altLang="nb-NO" sz="1800" b="0" i="0" u="none" strike="noStrike" cap="none" normalizeH="0" baseline="0" dirty="0">
                <a:ln>
                  <a:noFill/>
                </a:ln>
                <a:solidFill>
                  <a:schemeClr val="bg1"/>
                </a:solidFill>
                <a:effectLst/>
              </a:endParaRPr>
            </a:p>
          </p:txBody>
        </p:sp>
        <p:sp>
          <p:nvSpPr>
            <p:cNvPr id="886" name="Rectangle 320"/>
            <p:cNvSpPr>
              <a:spLocks noChangeArrowheads="1"/>
            </p:cNvSpPr>
            <p:nvPr/>
          </p:nvSpPr>
          <p:spPr bwMode="auto">
            <a:xfrm>
              <a:off x="2671763" y="4457701"/>
              <a:ext cx="39113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Outdoor</a:t>
              </a:r>
              <a:r>
                <a:rPr kumimoji="0" lang="nb-NO" altLang="nb-NO" sz="600" b="0" i="0" u="none" strike="noStrike" cap="none" normalizeH="0" baseline="0" dirty="0">
                  <a:ln>
                    <a:noFill/>
                  </a:ln>
                  <a:solidFill>
                    <a:srgbClr val="221E1F"/>
                  </a:solidFill>
                  <a:effectLst/>
                  <a:latin typeface="HelveticaNeueLT Std Cn" panose="020B0506030502030204" pitchFamily="34" charset="0"/>
                </a:rPr>
                <a:t> Amfi </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87" name="Rectangle 321"/>
            <p:cNvSpPr>
              <a:spLocks noChangeArrowheads="1"/>
            </p:cNvSpPr>
            <p:nvPr/>
          </p:nvSpPr>
          <p:spPr bwMode="auto">
            <a:xfrm>
              <a:off x="3779838" y="4457701"/>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88" name="Rectangle 322"/>
            <p:cNvSpPr>
              <a:spLocks noChangeArrowheads="1"/>
            </p:cNvSpPr>
            <p:nvPr/>
          </p:nvSpPr>
          <p:spPr bwMode="auto">
            <a:xfrm>
              <a:off x="4421188" y="4457701"/>
              <a:ext cx="1555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300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89" name="Rectangle 323"/>
            <p:cNvSpPr>
              <a:spLocks noChangeArrowheads="1"/>
            </p:cNvSpPr>
            <p:nvPr/>
          </p:nvSpPr>
          <p:spPr bwMode="auto">
            <a:xfrm>
              <a:off x="5008563" y="4457701"/>
              <a:ext cx="900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err="1">
                  <a:ln>
                    <a:noFill/>
                  </a:ln>
                  <a:solidFill>
                    <a:srgbClr val="221E1F"/>
                  </a:solidFill>
                  <a:effectLst/>
                  <a:latin typeface="HelveticaNeueLT Std Cn" panose="020B0506030502030204" pitchFamily="34" charset="0"/>
                </a:rPr>
                <a:t>Outdoor</a:t>
              </a:r>
              <a:r>
                <a:rPr kumimoji="0" lang="nb-NO" altLang="nb-NO" sz="600" b="0" i="0" u="none" strike="noStrike" cap="none" normalizeH="0" baseline="0" dirty="0">
                  <a:ln>
                    <a:noFill/>
                  </a:ln>
                  <a:solidFill>
                    <a:srgbClr val="221E1F"/>
                  </a:solidFill>
                  <a:effectLst/>
                  <a:latin typeface="HelveticaNeueLT Std Cn" panose="020B0506030502030204" pitchFamily="34" charset="0"/>
                </a:rPr>
                <a:t> area </a:t>
              </a:r>
              <a:r>
                <a:rPr kumimoji="0" lang="nb-NO" altLang="nb-NO" sz="600" b="0" i="0" u="none" strike="noStrike" cap="none" normalizeH="0" baseline="0" dirty="0" err="1">
                  <a:ln>
                    <a:noFill/>
                  </a:ln>
                  <a:solidFill>
                    <a:srgbClr val="221E1F"/>
                  </a:solidFill>
                  <a:effectLst/>
                  <a:latin typeface="HelveticaNeueLT Std Cn" panose="020B0506030502030204" pitchFamily="34" charset="0"/>
                </a:rPr>
                <a:t>with</a:t>
              </a:r>
              <a:r>
                <a:rPr kumimoji="0" lang="nb-NO" altLang="nb-NO" sz="600" b="0" i="0" u="none" strike="noStrike" cap="none" normalizeH="0" dirty="0">
                  <a:ln>
                    <a:noFill/>
                  </a:ln>
                  <a:solidFill>
                    <a:srgbClr val="221E1F"/>
                  </a:solidFill>
                  <a:effectLst/>
                  <a:latin typeface="HelveticaNeueLT Std Cn" panose="020B0506030502030204" pitchFamily="34" charset="0"/>
                </a:rPr>
                <a:t> </a:t>
              </a:r>
              <a:r>
                <a:rPr kumimoji="0" lang="nb-NO" altLang="nb-NO" sz="600" b="0" i="0" u="none" strike="noStrike" cap="none" normalizeH="0" dirty="0" err="1">
                  <a:ln>
                    <a:noFill/>
                  </a:ln>
                  <a:solidFill>
                    <a:srgbClr val="221E1F"/>
                  </a:solidFill>
                  <a:effectLst/>
                  <a:latin typeface="HelveticaNeueLT Std Cn" panose="020B0506030502030204" pitchFamily="34" charset="0"/>
                </a:rPr>
                <a:t>roof</a:t>
              </a:r>
              <a:r>
                <a:rPr kumimoji="0" lang="nb-NO" altLang="nb-NO" sz="600" b="0" i="0" u="none" strike="noStrike" cap="none" normalizeH="0" dirty="0">
                  <a:ln>
                    <a:noFill/>
                  </a:ln>
                  <a:solidFill>
                    <a:srgbClr val="221E1F"/>
                  </a:solidFill>
                  <a:effectLst/>
                  <a:latin typeface="HelveticaNeueLT Std Cn" panose="020B0506030502030204" pitchFamily="34" charset="0"/>
                </a:rPr>
                <a:t> and am</a:t>
              </a:r>
              <a:r>
                <a:rPr kumimoji="0" lang="nb-NO" altLang="nb-NO" sz="600" b="0" i="0" u="none" strike="noStrike" cap="none" normalizeH="0" baseline="0" dirty="0">
                  <a:ln>
                    <a:noFill/>
                  </a:ln>
                  <a:solidFill>
                    <a:srgbClr val="221E1F"/>
                  </a:solidFill>
                  <a:effectLst/>
                  <a:latin typeface="HelveticaNeueLT Std Cn" panose="020B0506030502030204" pitchFamily="34" charset="0"/>
                </a:rPr>
                <a:t>fi</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91" name="Rectangle 325"/>
            <p:cNvSpPr>
              <a:spLocks noChangeArrowheads="1"/>
            </p:cNvSpPr>
            <p:nvPr/>
          </p:nvSpPr>
          <p:spPr bwMode="auto">
            <a:xfrm>
              <a:off x="2671763" y="4598988"/>
              <a:ext cx="20037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err="1">
                  <a:ln>
                    <a:noFill/>
                  </a:ln>
                  <a:solidFill>
                    <a:schemeClr val="bg1"/>
                  </a:solidFill>
                  <a:effectLst/>
                  <a:latin typeface="HelveticaNeueLT Std Cn" panose="020B0506030502030204" pitchFamily="34" charset="0"/>
                </a:rPr>
                <a:t>Garage</a:t>
              </a:r>
              <a:endParaRPr kumimoji="0" lang="nb-NO" altLang="nb-NO" sz="1800" b="0" i="0" u="none" strike="noStrike" cap="none" normalizeH="0" baseline="0" dirty="0">
                <a:ln>
                  <a:noFill/>
                </a:ln>
                <a:solidFill>
                  <a:schemeClr val="bg1"/>
                </a:solidFill>
                <a:effectLst/>
              </a:endParaRPr>
            </a:p>
          </p:txBody>
        </p:sp>
        <p:sp>
          <p:nvSpPr>
            <p:cNvPr id="892" name="Rectangle 326"/>
            <p:cNvSpPr>
              <a:spLocks noChangeArrowheads="1"/>
            </p:cNvSpPr>
            <p:nvPr/>
          </p:nvSpPr>
          <p:spPr bwMode="auto">
            <a:xfrm>
              <a:off x="3779838" y="4598988"/>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No</a:t>
              </a:r>
              <a:endParaRPr kumimoji="0" lang="nb-NO" altLang="nb-NO" sz="1800" b="0" i="0" u="none" strike="noStrike" cap="none" normalizeH="0" baseline="0" dirty="0">
                <a:ln>
                  <a:noFill/>
                </a:ln>
                <a:solidFill>
                  <a:schemeClr val="bg1"/>
                </a:solidFill>
                <a:effectLst/>
              </a:endParaRPr>
            </a:p>
          </p:txBody>
        </p:sp>
        <p:sp>
          <p:nvSpPr>
            <p:cNvPr id="893" name="Rectangle 327"/>
            <p:cNvSpPr>
              <a:spLocks noChangeArrowheads="1"/>
            </p:cNvSpPr>
            <p:nvPr/>
          </p:nvSpPr>
          <p:spPr bwMode="auto">
            <a:xfrm>
              <a:off x="4421188" y="4598988"/>
              <a:ext cx="1476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chemeClr val="bg1"/>
                  </a:solidFill>
                  <a:effectLst/>
                  <a:latin typeface="HelveticaNeueLT Std Cn" panose="020B0506030502030204" pitchFamily="34" charset="0"/>
                </a:rPr>
                <a:t>4500</a:t>
              </a:r>
              <a:endParaRPr kumimoji="0" lang="nb-NO" altLang="nb-NO" sz="1800" b="0" i="0" u="none" strike="noStrike" cap="none" normalizeH="0" baseline="0">
                <a:ln>
                  <a:noFill/>
                </a:ln>
                <a:solidFill>
                  <a:schemeClr val="bg1"/>
                </a:solidFill>
                <a:effectLst/>
              </a:endParaRPr>
            </a:p>
          </p:txBody>
        </p:sp>
        <p:sp>
          <p:nvSpPr>
            <p:cNvPr id="894" name="Rectangle 328"/>
            <p:cNvSpPr>
              <a:spLocks noChangeArrowheads="1"/>
            </p:cNvSpPr>
            <p:nvPr/>
          </p:nvSpPr>
          <p:spPr bwMode="auto">
            <a:xfrm>
              <a:off x="5008563" y="4598988"/>
              <a:ext cx="15308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err="1">
                  <a:ln>
                    <a:noFill/>
                  </a:ln>
                  <a:solidFill>
                    <a:schemeClr val="bg1"/>
                  </a:solidFill>
                  <a:effectLst/>
                  <a:latin typeface="HelveticaNeueLT Std Cn" panose="020B0506030502030204" pitchFamily="34" charset="0"/>
                </a:rPr>
                <a:t>Indoor</a:t>
              </a:r>
              <a:r>
                <a:rPr kumimoji="0" lang="nb-NO" altLang="nb-NO" sz="600" b="0" i="0" u="none" strike="noStrike" cap="none" normalizeH="0" baseline="0" dirty="0">
                  <a:ln>
                    <a:noFill/>
                  </a:ln>
                  <a:solidFill>
                    <a:schemeClr val="bg1"/>
                  </a:solidFill>
                  <a:effectLst/>
                  <a:latin typeface="HelveticaNeueLT Std Cn" panose="020B0506030502030204" pitchFamily="34" charset="0"/>
                </a:rPr>
                <a:t> dry</a:t>
              </a:r>
              <a:r>
                <a:rPr kumimoji="0" lang="nb-NO" altLang="nb-NO" sz="600" b="0" i="0" u="none" strike="noStrike" cap="none" normalizeH="0" dirty="0">
                  <a:ln>
                    <a:noFill/>
                  </a:ln>
                  <a:solidFill>
                    <a:schemeClr val="bg1"/>
                  </a:solidFill>
                  <a:effectLst/>
                  <a:latin typeface="HelveticaNeueLT Std Cn" panose="020B0506030502030204" pitchFamily="34" charset="0"/>
                </a:rPr>
                <a:t> basement</a:t>
              </a:r>
              <a:r>
                <a:rPr kumimoji="0" lang="nb-NO" altLang="nb-NO" sz="600" b="0" i="0" u="none" strike="noStrike" cap="none" normalizeH="0" baseline="0" dirty="0">
                  <a:ln>
                    <a:noFill/>
                  </a:ln>
                  <a:solidFill>
                    <a:schemeClr val="bg1"/>
                  </a:solidFill>
                  <a:effectLst/>
                  <a:latin typeface="HelveticaNeueLT Std Cn" panose="020B0506030502030204" pitchFamily="34" charset="0"/>
                </a:rPr>
                <a:t>. </a:t>
              </a:r>
              <a:r>
                <a:rPr kumimoji="0" lang="nb-NO" altLang="nb-NO" sz="600" b="0" i="0" u="none" strike="noStrike" cap="none" normalizeH="0" baseline="0" dirty="0" err="1">
                  <a:ln>
                    <a:noFill/>
                  </a:ln>
                  <a:solidFill>
                    <a:schemeClr val="bg1"/>
                  </a:solidFill>
                  <a:effectLst/>
                  <a:latin typeface="HelveticaNeueLT Std Cn" panose="020B0506030502030204" pitchFamily="34" charset="0"/>
                </a:rPr>
                <a:t>Suitable</a:t>
              </a:r>
              <a:r>
                <a:rPr kumimoji="0" lang="nb-NO" altLang="nb-NO" sz="600" b="0" i="0" u="none" strike="noStrike" cap="none" normalizeH="0" baseline="0" dirty="0">
                  <a:ln>
                    <a:noFill/>
                  </a:ln>
                  <a:solidFill>
                    <a:schemeClr val="bg1"/>
                  </a:solidFill>
                  <a:effectLst/>
                  <a:latin typeface="HelveticaNeueLT Std Cn" panose="020B0506030502030204" pitchFamily="34" charset="0"/>
                </a:rPr>
                <a:t> for</a:t>
              </a:r>
              <a:r>
                <a:rPr kumimoji="0" lang="nb-NO" altLang="nb-NO" sz="600" b="0" i="0" u="none" strike="noStrike" cap="none" normalizeH="0" dirty="0">
                  <a:ln>
                    <a:noFill/>
                  </a:ln>
                  <a:solidFill>
                    <a:schemeClr val="bg1"/>
                  </a:solidFill>
                  <a:effectLst/>
                  <a:latin typeface="HelveticaNeueLT Std Cn" panose="020B0506030502030204" pitchFamily="34" charset="0"/>
                </a:rPr>
                <a:t> </a:t>
              </a:r>
              <a:r>
                <a:rPr kumimoji="0" lang="nb-NO" altLang="nb-NO" sz="600" b="0" i="0" u="none" strike="noStrike" cap="none" normalizeH="0" dirty="0" err="1">
                  <a:ln>
                    <a:noFill/>
                  </a:ln>
                  <a:solidFill>
                    <a:schemeClr val="bg1"/>
                  </a:solidFill>
                  <a:effectLst/>
                  <a:latin typeface="HelveticaNeueLT Std Cn" panose="020B0506030502030204" pitchFamily="34" charset="0"/>
                </a:rPr>
                <a:t>exhib</a:t>
              </a:r>
              <a:r>
                <a:rPr lang="nb-NO" altLang="nb-NO" sz="600" dirty="0" err="1">
                  <a:solidFill>
                    <a:schemeClr val="bg1"/>
                  </a:solidFill>
                  <a:latin typeface="HelveticaNeueLT Std Cn" panose="020B0506030502030204" pitchFamily="34" charset="0"/>
                </a:rPr>
                <a:t>itions</a:t>
              </a:r>
              <a:r>
                <a:rPr lang="nb-NO" altLang="nb-NO" sz="600" dirty="0">
                  <a:solidFill>
                    <a:schemeClr val="bg1"/>
                  </a:solidFill>
                  <a:latin typeface="HelveticaNeueLT Std Cn" panose="020B0506030502030204" pitchFamily="34" charset="0"/>
                </a:rPr>
                <a:t> and fairs</a:t>
              </a:r>
              <a:endParaRPr kumimoji="0" lang="nb-NO" altLang="nb-NO" sz="1800" b="0" i="0" u="none" strike="noStrike" cap="none" normalizeH="0" baseline="0" dirty="0">
                <a:ln>
                  <a:noFill/>
                </a:ln>
                <a:solidFill>
                  <a:schemeClr val="bg1"/>
                </a:solidFill>
                <a:effectLst/>
              </a:endParaRPr>
            </a:p>
          </p:txBody>
        </p:sp>
        <p:sp>
          <p:nvSpPr>
            <p:cNvPr id="896" name="Rectangle 330"/>
            <p:cNvSpPr>
              <a:spLocks noChangeArrowheads="1"/>
            </p:cNvSpPr>
            <p:nvPr/>
          </p:nvSpPr>
          <p:spPr bwMode="auto">
            <a:xfrm>
              <a:off x="2671763" y="4759326"/>
              <a:ext cx="455613"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Minglesvingen</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97" name="Rectangle 331"/>
            <p:cNvSpPr>
              <a:spLocks noChangeArrowheads="1"/>
            </p:cNvSpPr>
            <p:nvPr/>
          </p:nvSpPr>
          <p:spPr bwMode="auto">
            <a:xfrm>
              <a:off x="3779838" y="4759326"/>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98" name="Rectangle 332"/>
            <p:cNvSpPr>
              <a:spLocks noChangeArrowheads="1"/>
            </p:cNvSpPr>
            <p:nvPr/>
          </p:nvSpPr>
          <p:spPr bwMode="auto">
            <a:xfrm>
              <a:off x="4421188" y="4759326"/>
              <a:ext cx="1555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200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99" name="Rectangle 333"/>
            <p:cNvSpPr>
              <a:spLocks noChangeArrowheads="1"/>
            </p:cNvSpPr>
            <p:nvPr/>
          </p:nvSpPr>
          <p:spPr bwMode="auto">
            <a:xfrm>
              <a:off x="5008563" y="4759326"/>
              <a:ext cx="73738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rgbClr val="221E1F"/>
                  </a:solidFill>
                  <a:effectLst/>
                  <a:latin typeface="HelveticaNeueLT Std Cn" panose="020B0506030502030204" pitchFamily="34" charset="0"/>
                </a:rPr>
                <a:t>Lounge and mingling area</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900" name="Rectangle 334"/>
            <p:cNvSpPr>
              <a:spLocks noChangeArrowheads="1"/>
            </p:cNvSpPr>
            <p:nvPr/>
          </p:nvSpPr>
          <p:spPr bwMode="auto">
            <a:xfrm>
              <a:off x="2671763" y="4899026"/>
              <a:ext cx="7461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a:ln>
                    <a:noFill/>
                  </a:ln>
                  <a:solidFill>
                    <a:schemeClr val="bg1"/>
                  </a:solidFill>
                  <a:effectLst/>
                  <a:latin typeface="HelveticaNeueLT Std Cn" panose="020B0506030502030204" pitchFamily="34" charset="0"/>
                </a:rPr>
                <a:t>Popolo Osteria &amp; Bar</a:t>
              </a:r>
              <a:endParaRPr kumimoji="0" lang="nb-NO" altLang="nb-NO" sz="1800" b="0" i="0" u="none" strike="noStrike" cap="none" normalizeH="0" baseline="0" dirty="0">
                <a:ln>
                  <a:noFill/>
                </a:ln>
                <a:solidFill>
                  <a:schemeClr val="bg1"/>
                </a:solidFill>
                <a:effectLst/>
              </a:endParaRPr>
            </a:p>
          </p:txBody>
        </p:sp>
        <p:sp>
          <p:nvSpPr>
            <p:cNvPr id="902" name="Rectangle 336"/>
            <p:cNvSpPr>
              <a:spLocks noChangeArrowheads="1"/>
            </p:cNvSpPr>
            <p:nvPr/>
          </p:nvSpPr>
          <p:spPr bwMode="auto">
            <a:xfrm>
              <a:off x="3779838" y="4899026"/>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chemeClr val="bg1"/>
                  </a:solidFill>
                  <a:latin typeface="HelveticaNeueLT Std Cn" panose="020B0506030502030204" pitchFamily="34" charset="0"/>
                </a:rPr>
                <a:t>Yes</a:t>
              </a:r>
              <a:endParaRPr kumimoji="0" lang="nb-NO" altLang="nb-NO" sz="1800" b="0" i="0" u="none" strike="noStrike" cap="none" normalizeH="0" baseline="0" dirty="0">
                <a:ln>
                  <a:noFill/>
                </a:ln>
                <a:solidFill>
                  <a:schemeClr val="bg1"/>
                </a:solidFill>
                <a:effectLst/>
              </a:endParaRPr>
            </a:p>
          </p:txBody>
        </p:sp>
        <p:sp>
          <p:nvSpPr>
            <p:cNvPr id="903" name="Rectangle 337"/>
            <p:cNvSpPr>
              <a:spLocks noChangeArrowheads="1"/>
            </p:cNvSpPr>
            <p:nvPr/>
          </p:nvSpPr>
          <p:spPr bwMode="auto">
            <a:xfrm>
              <a:off x="5008563" y="4899026"/>
              <a:ext cx="4760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dirty="0" err="1">
                  <a:ln>
                    <a:noFill/>
                  </a:ln>
                  <a:solidFill>
                    <a:schemeClr val="bg1"/>
                  </a:solidFill>
                  <a:effectLst/>
                  <a:latin typeface="HelveticaNeueLT Std Cn" panose="020B0506030502030204" pitchFamily="34" charset="0"/>
                </a:rPr>
                <a:t>Italian</a:t>
              </a:r>
              <a:r>
                <a:rPr kumimoji="0" lang="nb-NO" altLang="nb-NO" sz="600" b="0" i="0" u="none" strike="noStrike" cap="none" normalizeH="0" dirty="0">
                  <a:ln>
                    <a:noFill/>
                  </a:ln>
                  <a:solidFill>
                    <a:schemeClr val="bg1"/>
                  </a:solidFill>
                  <a:effectLst/>
                  <a:latin typeface="HelveticaNeueLT Std Cn" panose="020B0506030502030204" pitchFamily="34" charset="0"/>
                </a:rPr>
                <a:t> </a:t>
              </a:r>
              <a:r>
                <a:rPr kumimoji="0" lang="nb-NO" altLang="nb-NO" sz="600" b="0" i="0" u="none" strike="noStrike" cap="none" normalizeH="0" baseline="0" dirty="0">
                  <a:ln>
                    <a:noFill/>
                  </a:ln>
                  <a:solidFill>
                    <a:schemeClr val="bg1"/>
                  </a:solidFill>
                  <a:effectLst/>
                  <a:latin typeface="HelveticaNeueLT Std Cn" panose="020B0506030502030204" pitchFamily="34" charset="0"/>
                </a:rPr>
                <a:t>restaurant</a:t>
              </a:r>
              <a:endParaRPr kumimoji="0" lang="nb-NO" altLang="nb-NO" sz="1800" b="0" i="0" u="none" strike="noStrike" cap="none" normalizeH="0" baseline="0" dirty="0">
                <a:ln>
                  <a:noFill/>
                </a:ln>
                <a:solidFill>
                  <a:schemeClr val="bg1"/>
                </a:solidFill>
                <a:effectLst/>
              </a:endParaRPr>
            </a:p>
          </p:txBody>
        </p:sp>
        <p:sp>
          <p:nvSpPr>
            <p:cNvPr id="904" name="Rectangle 338"/>
            <p:cNvSpPr>
              <a:spLocks noChangeArrowheads="1"/>
            </p:cNvSpPr>
            <p:nvPr/>
          </p:nvSpPr>
          <p:spPr bwMode="auto">
            <a:xfrm>
              <a:off x="2671763" y="5043488"/>
              <a:ext cx="407988"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Flight Mode</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905" name="Rectangle 339"/>
            <p:cNvSpPr>
              <a:spLocks noChangeArrowheads="1"/>
            </p:cNvSpPr>
            <p:nvPr/>
          </p:nvSpPr>
          <p:spPr bwMode="auto">
            <a:xfrm>
              <a:off x="3779838" y="5043488"/>
              <a:ext cx="1009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err="1">
                  <a:solidFill>
                    <a:srgbClr val="221E1F"/>
                  </a:solidFill>
                  <a:latin typeface="HelveticaNeueLT Std Cn" panose="020B0506030502030204" pitchFamily="34" charset="0"/>
                </a:rPr>
                <a:t>Yes</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906" name="Rectangle 340"/>
            <p:cNvSpPr>
              <a:spLocks noChangeArrowheads="1"/>
            </p:cNvSpPr>
            <p:nvPr/>
          </p:nvSpPr>
          <p:spPr bwMode="auto">
            <a:xfrm>
              <a:off x="4421188" y="5043488"/>
              <a:ext cx="1651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600" b="0" i="0" u="none" strike="noStrike" cap="none" normalizeH="0" baseline="0">
                  <a:ln>
                    <a:noFill/>
                  </a:ln>
                  <a:solidFill>
                    <a:srgbClr val="221E1F"/>
                  </a:solidFill>
                  <a:effectLst/>
                  <a:latin typeface="HelveticaNeueLT Std Cn" panose="020B0506030502030204" pitchFamily="34" charset="0"/>
                </a:rPr>
                <a:t>200</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907" name="Rectangle 341"/>
            <p:cNvSpPr>
              <a:spLocks noChangeArrowheads="1"/>
            </p:cNvSpPr>
            <p:nvPr/>
          </p:nvSpPr>
          <p:spPr bwMode="auto">
            <a:xfrm>
              <a:off x="5008563" y="5043488"/>
              <a:ext cx="8095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600" dirty="0">
                  <a:solidFill>
                    <a:srgbClr val="221E1F"/>
                  </a:solidFill>
                  <a:latin typeface="HelveticaNeueLT Std Cn" panose="020B0506030502030204" pitchFamily="34" charset="0"/>
                </a:rPr>
                <a:t>Breakfast &amp; </a:t>
              </a:r>
              <a:r>
                <a:rPr lang="nb-NO" altLang="nb-NO" sz="600" dirty="0" err="1">
                  <a:solidFill>
                    <a:srgbClr val="221E1F"/>
                  </a:solidFill>
                  <a:latin typeface="HelveticaNeueLT Std Cn" panose="020B0506030502030204" pitchFamily="34" charset="0"/>
                </a:rPr>
                <a:t>lunch</a:t>
              </a:r>
              <a:r>
                <a:rPr lang="nb-NO" altLang="nb-NO" sz="600" dirty="0">
                  <a:solidFill>
                    <a:srgbClr val="221E1F"/>
                  </a:solidFill>
                  <a:latin typeface="HelveticaNeueLT Std Cn" panose="020B0506030502030204" pitchFamily="34" charset="0"/>
                </a:rPr>
                <a:t> re</a:t>
              </a:r>
              <a:r>
                <a:rPr kumimoji="0" lang="nb-NO" altLang="nb-NO" sz="600" b="0" i="0" u="none" strike="noStrike" cap="none" normalizeH="0" baseline="0" dirty="0">
                  <a:ln>
                    <a:noFill/>
                  </a:ln>
                  <a:solidFill>
                    <a:srgbClr val="221E1F"/>
                  </a:solidFill>
                  <a:effectLst/>
                  <a:latin typeface="HelveticaNeueLT Std Cn" panose="020B0506030502030204" pitchFamily="34" charset="0"/>
                </a:rPr>
                <a:t>staurant</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6478" y="144005"/>
            <a:ext cx="7279521" cy="5040007"/>
          </a:xfrm>
          <a:prstGeom prst="snip2DiagRect">
            <a:avLst>
              <a:gd name="adj1" fmla="val 0"/>
              <a:gd name="adj2" fmla="val 3966"/>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3" name="TextBox 2"/>
          <p:cNvSpPr txBox="1"/>
          <p:nvPr/>
        </p:nvSpPr>
        <p:spPr>
          <a:xfrm>
            <a:off x="5302250" y="4800600"/>
            <a:ext cx="19812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THE GOLDEN CIRCLE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6478" y="144005"/>
            <a:ext cx="7279521" cy="5040007"/>
          </a:xfrm>
          <a:prstGeom prst="snip2DiagRect">
            <a:avLst>
              <a:gd name="adj1" fmla="val 0"/>
              <a:gd name="adj2" fmla="val 3826"/>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3" name="TextBox 2"/>
          <p:cNvSpPr txBox="1"/>
          <p:nvPr/>
        </p:nvSpPr>
        <p:spPr>
          <a:xfrm>
            <a:off x="5302250" y="4648200"/>
            <a:ext cx="1981200" cy="492443"/>
          </a:xfrm>
          <a:prstGeom prst="rect">
            <a:avLst/>
          </a:prstGeom>
          <a:noFill/>
        </p:spPr>
        <p:txBody>
          <a:bodyPr wrap="square" rtlCol="0">
            <a:spAutoFit/>
          </a:bodyPr>
          <a:lstStyle/>
          <a:p>
            <a:pPr algn="r"/>
            <a:r>
              <a:rPr lang="nb-NO" sz="1400" dirty="0">
                <a:solidFill>
                  <a:schemeClr val="bg1"/>
                </a:solidFill>
                <a:latin typeface="Brandon Text Black" pitchFamily="34" charset="0"/>
              </a:rPr>
              <a:t>FLY AWAY WITH US</a:t>
            </a:r>
            <a:br>
              <a:rPr lang="nb-NO" sz="1400" dirty="0">
                <a:solidFill>
                  <a:schemeClr val="bg1"/>
                </a:solidFill>
                <a:latin typeface="Brandon Text Black" pitchFamily="34" charset="0"/>
              </a:rPr>
            </a:br>
            <a:r>
              <a:rPr lang="nb-NO" sz="1200" dirty="0">
                <a:solidFill>
                  <a:schemeClr val="bg1"/>
                </a:solidFill>
                <a:latin typeface="Brandon Text Bold" panose="020B0803020203060203" pitchFamily="34" charset="0"/>
              </a:rPr>
              <a:t>BANQUET STYLE</a:t>
            </a:r>
          </a:p>
        </p:txBody>
      </p:sp>
    </p:spTree>
    <p:extLst>
      <p:ext uri="{BB962C8B-B14F-4D97-AF65-F5344CB8AC3E}">
        <p14:creationId xmlns:p14="http://schemas.microsoft.com/office/powerpoint/2010/main" val="99155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6478" y="144005"/>
            <a:ext cx="7279521" cy="5040007"/>
          </a:xfrm>
          <a:prstGeom prst="snip2DiagRect">
            <a:avLst>
              <a:gd name="adj1" fmla="val 0"/>
              <a:gd name="adj2" fmla="val 3826"/>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4" name="TextBox 3"/>
          <p:cNvSpPr txBox="1"/>
          <p:nvPr/>
        </p:nvSpPr>
        <p:spPr>
          <a:xfrm>
            <a:off x="5302250" y="4648200"/>
            <a:ext cx="1981200" cy="492443"/>
          </a:xfrm>
          <a:prstGeom prst="rect">
            <a:avLst/>
          </a:prstGeom>
          <a:noFill/>
        </p:spPr>
        <p:txBody>
          <a:bodyPr wrap="square" rtlCol="0">
            <a:spAutoFit/>
          </a:bodyPr>
          <a:lstStyle/>
          <a:p>
            <a:pPr algn="r"/>
            <a:r>
              <a:rPr lang="nb-NO" sz="1400" dirty="0">
                <a:solidFill>
                  <a:schemeClr val="bg1"/>
                </a:solidFill>
                <a:latin typeface="Brandon Text Black" pitchFamily="34" charset="0"/>
              </a:rPr>
              <a:t>THE GOLDEN CIRCLE</a:t>
            </a:r>
            <a:br>
              <a:rPr lang="nb-NO" sz="1400" dirty="0">
                <a:solidFill>
                  <a:schemeClr val="bg1"/>
                </a:solidFill>
                <a:latin typeface="Brandon Text Black" pitchFamily="34" charset="0"/>
              </a:rPr>
            </a:br>
            <a:r>
              <a:rPr lang="nb-NO" sz="1200" dirty="0">
                <a:solidFill>
                  <a:schemeClr val="bg1"/>
                </a:solidFill>
                <a:latin typeface="Brandon Text Bold" panose="020B0803020203060203" pitchFamily="34" charset="0"/>
              </a:rPr>
              <a:t>AMFI</a:t>
            </a:r>
          </a:p>
        </p:txBody>
      </p:sp>
    </p:spTree>
    <p:extLst>
      <p:ext uri="{BB962C8B-B14F-4D97-AF65-F5344CB8AC3E}">
        <p14:creationId xmlns:p14="http://schemas.microsoft.com/office/powerpoint/2010/main" val="133170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650" y="140053"/>
            <a:ext cx="3552344" cy="2448663"/>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2546" y="141870"/>
            <a:ext cx="3677776" cy="2446846"/>
          </a:xfrm>
          <a:prstGeom prst="snip1Rect">
            <a:avLst>
              <a:gd name="adj" fmla="val 8633"/>
            </a:avLst>
          </a:prstGeom>
          <a:blipFill>
            <a:blip r:embed="rId4" cstate="screen">
              <a:extLst>
                <a:ext uri="{28A0092B-C50C-407E-A947-70E740481C1C}">
                  <a14:useLocalDpi xmlns:a14="http://schemas.microsoft.com/office/drawing/2010/main"/>
                </a:ext>
              </a:extLst>
            </a:blip>
            <a:stretch>
              <a:fillRect/>
            </a:stretch>
          </a:blipFill>
        </p:spPr>
      </p:pic>
      <p:sp>
        <p:nvSpPr>
          <p:cNvPr id="12" name="Rectangle: Single Corner Snipped 10"/>
          <p:cNvSpPr/>
          <p:nvPr/>
        </p:nvSpPr>
        <p:spPr>
          <a:xfrm rot="10800000">
            <a:off x="123130" y="2643196"/>
            <a:ext cx="3549864" cy="2562121"/>
          </a:xfrm>
          <a:prstGeom prst="snip1Rect">
            <a:avLst>
              <a:gd name="adj" fmla="val 7714"/>
            </a:avLst>
          </a:prstGeom>
          <a:blipFill dpi="0" rotWithShape="0">
            <a:blip r:embed="rId5" cstate="screen">
              <a:extLst>
                <a:ext uri="{28A0092B-C50C-407E-A947-70E740481C1C}">
                  <a14:useLocalDpi xmlns:a14="http://schemas.microsoft.com/office/drawing/2010/main"/>
                </a:ext>
              </a:extLst>
            </a:blip>
            <a:srcRect/>
            <a:stretch>
              <a:fillRect/>
            </a:stretch>
          </a:blip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b-NO"/>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2545" y="2643196"/>
            <a:ext cx="3677776" cy="2562122"/>
          </a:xfrm>
          <a:prstGeom prst="rect">
            <a:avLst/>
          </a:prstGeom>
        </p:spPr>
      </p:pic>
      <p:sp>
        <p:nvSpPr>
          <p:cNvPr id="6" name="TextBox 5"/>
          <p:cNvSpPr txBox="1"/>
          <p:nvPr/>
        </p:nvSpPr>
        <p:spPr>
          <a:xfrm>
            <a:off x="2787650" y="2286000"/>
            <a:ext cx="8382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1</a:t>
            </a:r>
          </a:p>
        </p:txBody>
      </p:sp>
      <p:sp>
        <p:nvSpPr>
          <p:cNvPr id="7" name="TextBox 6"/>
          <p:cNvSpPr txBox="1"/>
          <p:nvPr/>
        </p:nvSpPr>
        <p:spPr>
          <a:xfrm>
            <a:off x="6521450" y="2280939"/>
            <a:ext cx="8382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2</a:t>
            </a:r>
          </a:p>
        </p:txBody>
      </p:sp>
      <p:sp>
        <p:nvSpPr>
          <p:cNvPr id="9" name="TextBox 8"/>
          <p:cNvSpPr txBox="1"/>
          <p:nvPr/>
        </p:nvSpPr>
        <p:spPr>
          <a:xfrm>
            <a:off x="6521450" y="4867792"/>
            <a:ext cx="8382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4</a:t>
            </a:r>
          </a:p>
        </p:txBody>
      </p:sp>
      <p:sp>
        <p:nvSpPr>
          <p:cNvPr id="10" name="TextBox 9"/>
          <p:cNvSpPr txBox="1"/>
          <p:nvPr/>
        </p:nvSpPr>
        <p:spPr>
          <a:xfrm>
            <a:off x="2787650" y="4873823"/>
            <a:ext cx="8382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3</a:t>
            </a:r>
          </a:p>
        </p:txBody>
      </p:sp>
    </p:spTree>
    <p:extLst>
      <p:ext uri="{BB962C8B-B14F-4D97-AF65-F5344CB8AC3E}">
        <p14:creationId xmlns:p14="http://schemas.microsoft.com/office/powerpoint/2010/main" val="53132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 name="object 59"/>
          <p:cNvSpPr txBox="1"/>
          <p:nvPr/>
        </p:nvSpPr>
        <p:spPr>
          <a:xfrm>
            <a:off x="349251" y="3477959"/>
            <a:ext cx="2362199" cy="930511"/>
          </a:xfrm>
          <a:prstGeom prst="rect">
            <a:avLst/>
          </a:prstGeom>
        </p:spPr>
        <p:txBody>
          <a:bodyPr vert="horz" wrap="square" lIns="0" tIns="0" rIns="0" bIns="0" rtlCol="0">
            <a:spAutoFit/>
          </a:bodyPr>
          <a:lstStyle/>
          <a:p>
            <a:pPr marR="33020">
              <a:lnSpc>
                <a:spcPct val="105300"/>
              </a:lnSpc>
              <a:spcBef>
                <a:spcPts val="65"/>
              </a:spcBef>
            </a:pPr>
            <a:r>
              <a:rPr lang="en-US" sz="800" dirty="0">
                <a:latin typeface="HelveticaNeueLT Std Cn" pitchFamily="34" charset="0"/>
              </a:rPr>
              <a:t>On April 3, 2017 we opened the doors to western Norway’s largest congress hotel, Scandic Flesland Airport. The hotel is centrally located at Bergen Airport, within walking distance </a:t>
            </a:r>
            <a:br>
              <a:rPr lang="en-US" sz="800" dirty="0">
                <a:latin typeface="HelveticaNeueLT Std Cn" pitchFamily="34" charset="0"/>
              </a:rPr>
            </a:br>
            <a:r>
              <a:rPr lang="en-US" sz="800" dirty="0">
                <a:latin typeface="HelveticaNeueLT Std Cn" pitchFamily="34" charset="0"/>
              </a:rPr>
              <a:t>of the new airport terminal and </a:t>
            </a:r>
            <a:r>
              <a:rPr lang="en-US" sz="800" dirty="0" err="1">
                <a:latin typeface="HelveticaNeueLT Std Cn" pitchFamily="34" charset="0"/>
              </a:rPr>
              <a:t>Bybanen</a:t>
            </a:r>
            <a:r>
              <a:rPr lang="en-US" sz="800" dirty="0">
                <a:latin typeface="HelveticaNeueLT Std Cn" pitchFamily="34" charset="0"/>
              </a:rPr>
              <a:t>. </a:t>
            </a:r>
          </a:p>
          <a:p>
            <a:pPr marR="33020">
              <a:lnSpc>
                <a:spcPct val="105300"/>
              </a:lnSpc>
              <a:spcBef>
                <a:spcPts val="65"/>
              </a:spcBef>
            </a:pPr>
            <a:endParaRPr lang="en-US" sz="800" dirty="0">
              <a:latin typeface="HelveticaNeueLT Std Cn" pitchFamily="34" charset="0"/>
            </a:endParaRPr>
          </a:p>
          <a:p>
            <a:pPr marR="33020">
              <a:lnSpc>
                <a:spcPct val="105300"/>
              </a:lnSpc>
              <a:spcBef>
                <a:spcPts val="65"/>
              </a:spcBef>
            </a:pPr>
            <a:r>
              <a:rPr lang="en-US" sz="800" dirty="0">
                <a:latin typeface="HelveticaNeueLT Std Cn" pitchFamily="34" charset="0"/>
              </a:rPr>
              <a:t>We have plenty of parking for our guests arriving by car, </a:t>
            </a:r>
            <a:br>
              <a:rPr lang="en-US" sz="800" dirty="0">
                <a:latin typeface="HelveticaNeueLT Std Cn" pitchFamily="34" charset="0"/>
              </a:rPr>
            </a:br>
            <a:r>
              <a:rPr lang="en-US" sz="800" dirty="0">
                <a:latin typeface="HelveticaNeueLT Std Cn" pitchFamily="34" charset="0"/>
              </a:rPr>
              <a:t>and offer a free shuttle bus to and from the airport.</a:t>
            </a:r>
            <a:endParaRPr sz="800" dirty="0">
              <a:latin typeface="HelveticaNeueLT Std Cn" pitchFamily="34" charset="0"/>
            </a:endParaRPr>
          </a:p>
        </p:txBody>
      </p:sp>
      <p:sp>
        <p:nvSpPr>
          <p:cNvPr id="77" name="object 3"/>
          <p:cNvSpPr txBox="1">
            <a:spLocks/>
          </p:cNvSpPr>
          <p:nvPr/>
        </p:nvSpPr>
        <p:spPr>
          <a:xfrm>
            <a:off x="320400" y="2514600"/>
            <a:ext cx="2186940" cy="867866"/>
          </a:xfrm>
          <a:prstGeom prst="rect">
            <a:avLst/>
          </a:prstGeom>
        </p:spPr>
        <p:txBody>
          <a:bodyPr vert="horz" wrap="square" lIns="0" tIns="0" rIns="0" bIns="0" rtlCol="0">
            <a:spAutoFit/>
          </a:bodyPr>
          <a:lstStyle>
            <a:lvl1pPr>
              <a:defRPr>
                <a:latin typeface="+mj-lt"/>
                <a:ea typeface="+mj-ea"/>
                <a:cs typeface="+mj-cs"/>
              </a:defRPr>
            </a:lvl1pPr>
          </a:lstStyle>
          <a:p>
            <a:pPr marL="12700" marR="5080">
              <a:lnSpc>
                <a:spcPct val="76900"/>
              </a:lnSpc>
            </a:pPr>
            <a:r>
              <a:rPr lang="nb-NO" sz="2400" kern="0" spc="-15" dirty="0">
                <a:solidFill>
                  <a:srgbClr val="6A634C"/>
                </a:solidFill>
                <a:latin typeface="Brandon Text Black" pitchFamily="34" charset="0"/>
                <a:cs typeface="Brandon Grotesque Black"/>
              </a:rPr>
              <a:t>CENTRALLY LOCATED AT FLESLAND</a:t>
            </a:r>
            <a:endParaRPr lang="nb-NO" sz="2400" kern="0" dirty="0">
              <a:solidFill>
                <a:sysClr val="windowText" lastClr="000000"/>
              </a:solidFill>
              <a:latin typeface="Brandon Text Black" pitchFamily="34" charset="0"/>
              <a:cs typeface="Brandon Grotesque Black"/>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b="-152"/>
          <a:stretch/>
        </p:blipFill>
        <p:spPr>
          <a:xfrm>
            <a:off x="2952000" y="152400"/>
            <a:ext cx="4431973" cy="5038703"/>
          </a:xfrm>
          <a:prstGeom prst="snip2DiagRect">
            <a:avLst>
              <a:gd name="adj1" fmla="val 0"/>
              <a:gd name="adj2" fmla="val 4698"/>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53" name="TextBox 52"/>
          <p:cNvSpPr txBox="1"/>
          <p:nvPr/>
        </p:nvSpPr>
        <p:spPr>
          <a:xfrm>
            <a:off x="7081100" y="4038600"/>
            <a:ext cx="292388" cy="1019115"/>
          </a:xfrm>
          <a:prstGeom prst="rect">
            <a:avLst/>
          </a:prstGeom>
          <a:noFill/>
        </p:spPr>
        <p:txBody>
          <a:bodyPr vert="vert270" wrap="square" rtlCol="0">
            <a:spAutoFit/>
          </a:bodyPr>
          <a:lstStyle/>
          <a:p>
            <a:r>
              <a:rPr lang="nb-NO" sz="700" i="1" dirty="0">
                <a:solidFill>
                  <a:schemeClr val="bg1"/>
                </a:solidFill>
                <a:latin typeface="HelveticaNeueLT Std Cn" panose="020B0506030502030204" pitchFamily="34" charset="0"/>
              </a:rPr>
              <a:t>Photo: Varde/Avinor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650" y="141870"/>
            <a:ext cx="3552344" cy="2446846"/>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0052" y="141870"/>
            <a:ext cx="3670269" cy="2446846"/>
          </a:xfrm>
          <a:prstGeom prst="snip1Rect">
            <a:avLst>
              <a:gd name="adj" fmla="val 8634"/>
            </a:avLst>
          </a:prstGeom>
          <a:blipFill>
            <a:blip r:embed="rId4" cstate="screen">
              <a:extLst>
                <a:ext uri="{28A0092B-C50C-407E-A947-70E740481C1C}">
                  <a14:useLocalDpi xmlns:a14="http://schemas.microsoft.com/office/drawing/2010/main"/>
                </a:ext>
              </a:extLst>
            </a:blip>
            <a:stretch>
              <a:fillRect/>
            </a:stretch>
          </a:blipFill>
        </p:spPr>
      </p:pic>
      <p:sp>
        <p:nvSpPr>
          <p:cNvPr id="12" name="Rectangle: Single Corner Snipped 10"/>
          <p:cNvSpPr/>
          <p:nvPr/>
        </p:nvSpPr>
        <p:spPr>
          <a:xfrm rot="10800000">
            <a:off x="123130" y="2643196"/>
            <a:ext cx="3549864" cy="2562121"/>
          </a:xfrm>
          <a:prstGeom prst="snip1Rect">
            <a:avLst>
              <a:gd name="adj" fmla="val 7714"/>
            </a:avLst>
          </a:prstGeom>
          <a:blipFill dpi="0" rotWithShape="0">
            <a:blip r:embed="rId5" cstate="screen">
              <a:extLst>
                <a:ext uri="{28A0092B-C50C-407E-A947-70E740481C1C}">
                  <a14:useLocalDpi xmlns:a14="http://schemas.microsoft.com/office/drawing/2010/main"/>
                </a:ext>
              </a:extLst>
            </a:blip>
            <a:srcRect/>
            <a:stretch>
              <a:fillRect/>
            </a:stretch>
          </a:blip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b-NO"/>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2545" y="2643196"/>
            <a:ext cx="3677776" cy="2562121"/>
          </a:xfrm>
          <a:prstGeom prst="rect">
            <a:avLst/>
          </a:prstGeom>
        </p:spPr>
      </p:pic>
      <p:sp>
        <p:nvSpPr>
          <p:cNvPr id="6" name="TextBox 5"/>
          <p:cNvSpPr txBox="1"/>
          <p:nvPr/>
        </p:nvSpPr>
        <p:spPr>
          <a:xfrm>
            <a:off x="2559050" y="2286000"/>
            <a:ext cx="10668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5+6</a:t>
            </a:r>
          </a:p>
        </p:txBody>
      </p:sp>
      <p:sp>
        <p:nvSpPr>
          <p:cNvPr id="7" name="TextBox 6"/>
          <p:cNvSpPr txBox="1"/>
          <p:nvPr/>
        </p:nvSpPr>
        <p:spPr>
          <a:xfrm>
            <a:off x="6521450" y="2280939"/>
            <a:ext cx="8382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9</a:t>
            </a:r>
          </a:p>
        </p:txBody>
      </p:sp>
      <p:sp>
        <p:nvSpPr>
          <p:cNvPr id="9" name="TextBox 8"/>
          <p:cNvSpPr txBox="1"/>
          <p:nvPr/>
        </p:nvSpPr>
        <p:spPr>
          <a:xfrm>
            <a:off x="5988050" y="4876800"/>
            <a:ext cx="13716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11–13</a:t>
            </a:r>
          </a:p>
        </p:txBody>
      </p:sp>
      <p:sp>
        <p:nvSpPr>
          <p:cNvPr id="10" name="TextBox 9"/>
          <p:cNvSpPr txBox="1"/>
          <p:nvPr/>
        </p:nvSpPr>
        <p:spPr>
          <a:xfrm>
            <a:off x="2559050" y="4876800"/>
            <a:ext cx="10668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10</a:t>
            </a:r>
          </a:p>
        </p:txBody>
      </p:sp>
    </p:spTree>
    <p:extLst>
      <p:ext uri="{BB962C8B-B14F-4D97-AF65-F5344CB8AC3E}">
        <p14:creationId xmlns:p14="http://schemas.microsoft.com/office/powerpoint/2010/main" val="68829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650" y="141870"/>
            <a:ext cx="3552344" cy="2446846"/>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0052" y="141870"/>
            <a:ext cx="3670269" cy="2446846"/>
          </a:xfrm>
          <a:prstGeom prst="snip1Rect">
            <a:avLst>
              <a:gd name="adj" fmla="val 8634"/>
            </a:avLst>
          </a:prstGeom>
          <a:blipFill>
            <a:blip r:embed="rId4" cstate="screen">
              <a:extLst>
                <a:ext uri="{28A0092B-C50C-407E-A947-70E740481C1C}">
                  <a14:useLocalDpi xmlns:a14="http://schemas.microsoft.com/office/drawing/2010/main"/>
                </a:ext>
              </a:extLst>
            </a:blip>
            <a:stretch>
              <a:fillRect/>
            </a:stretch>
          </a:blipFill>
        </p:spPr>
      </p:pic>
      <p:sp>
        <p:nvSpPr>
          <p:cNvPr id="12" name="Rectangle: Single Corner Snipped 10"/>
          <p:cNvSpPr/>
          <p:nvPr/>
        </p:nvSpPr>
        <p:spPr>
          <a:xfrm rot="10800000">
            <a:off x="123130" y="2643195"/>
            <a:ext cx="3549864" cy="2532373"/>
          </a:xfrm>
          <a:prstGeom prst="snip1Rect">
            <a:avLst>
              <a:gd name="adj" fmla="val 7714"/>
            </a:avLst>
          </a:prstGeom>
          <a:blipFill dpi="0" rotWithShape="0">
            <a:blip r:embed="rId5" cstate="screen">
              <a:extLst>
                <a:ext uri="{28A0092B-C50C-407E-A947-70E740481C1C}">
                  <a14:useLocalDpi xmlns:a14="http://schemas.microsoft.com/office/drawing/2010/main"/>
                </a:ext>
              </a:extLst>
            </a:blip>
            <a:srcRect/>
            <a:stretch>
              <a:fillRect/>
            </a:stretch>
          </a:blip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b-NO"/>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2545" y="2643196"/>
            <a:ext cx="3677776" cy="2532372"/>
          </a:xfrm>
          <a:prstGeom prst="rect">
            <a:avLst/>
          </a:prstGeom>
        </p:spPr>
      </p:pic>
      <p:sp>
        <p:nvSpPr>
          <p:cNvPr id="6" name="TextBox 5"/>
          <p:cNvSpPr txBox="1"/>
          <p:nvPr/>
        </p:nvSpPr>
        <p:spPr>
          <a:xfrm>
            <a:off x="2635250" y="2286000"/>
            <a:ext cx="9906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14</a:t>
            </a:r>
          </a:p>
        </p:txBody>
      </p:sp>
      <p:sp>
        <p:nvSpPr>
          <p:cNvPr id="7" name="TextBox 6"/>
          <p:cNvSpPr txBox="1"/>
          <p:nvPr/>
        </p:nvSpPr>
        <p:spPr>
          <a:xfrm>
            <a:off x="6369050" y="2280939"/>
            <a:ext cx="9906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GATE 15</a:t>
            </a:r>
          </a:p>
        </p:txBody>
      </p:sp>
      <p:sp>
        <p:nvSpPr>
          <p:cNvPr id="9" name="TextBox 8"/>
          <p:cNvSpPr txBox="1"/>
          <p:nvPr/>
        </p:nvSpPr>
        <p:spPr>
          <a:xfrm>
            <a:off x="5073650" y="4867792"/>
            <a:ext cx="22860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MINGLESVINGEN</a:t>
            </a:r>
          </a:p>
        </p:txBody>
      </p:sp>
      <p:sp>
        <p:nvSpPr>
          <p:cNvPr id="10" name="TextBox 9"/>
          <p:cNvSpPr txBox="1"/>
          <p:nvPr/>
        </p:nvSpPr>
        <p:spPr>
          <a:xfrm>
            <a:off x="2254250" y="4873823"/>
            <a:ext cx="13716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GREEN ROOM</a:t>
            </a:r>
          </a:p>
        </p:txBody>
      </p:sp>
    </p:spTree>
    <p:extLst>
      <p:ext uri="{BB962C8B-B14F-4D97-AF65-F5344CB8AC3E}">
        <p14:creationId xmlns:p14="http://schemas.microsoft.com/office/powerpoint/2010/main" val="136946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rot="10800000">
            <a:off x="144000" y="150056"/>
            <a:ext cx="7279200" cy="5040000"/>
          </a:xfrm>
          <a:prstGeom prst="snip2DiagRect">
            <a:avLst>
              <a:gd name="adj1" fmla="val 0"/>
              <a:gd name="adj2" fmla="val 4144"/>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xtBox 3"/>
          <p:cNvSpPr txBox="1"/>
          <p:nvPr/>
        </p:nvSpPr>
        <p:spPr>
          <a:xfrm>
            <a:off x="5302250" y="4648200"/>
            <a:ext cx="1981200" cy="492443"/>
          </a:xfrm>
          <a:prstGeom prst="rect">
            <a:avLst/>
          </a:prstGeom>
          <a:noFill/>
        </p:spPr>
        <p:txBody>
          <a:bodyPr wrap="square" rtlCol="0">
            <a:spAutoFit/>
          </a:bodyPr>
          <a:lstStyle/>
          <a:p>
            <a:pPr algn="r"/>
            <a:r>
              <a:rPr lang="nb-NO" sz="1400" dirty="0">
                <a:solidFill>
                  <a:schemeClr val="bg1"/>
                </a:solidFill>
                <a:latin typeface="Brandon Text Black" pitchFamily="34" charset="0"/>
              </a:rPr>
              <a:t>MINGLESVINGEN</a:t>
            </a:r>
            <a:br>
              <a:rPr lang="nb-NO" sz="1400" dirty="0">
                <a:solidFill>
                  <a:schemeClr val="bg1"/>
                </a:solidFill>
                <a:latin typeface="Brandon Text Black" pitchFamily="34" charset="0"/>
              </a:rPr>
            </a:br>
            <a:r>
              <a:rPr lang="nb-NO" sz="1200" dirty="0">
                <a:solidFill>
                  <a:schemeClr val="bg1"/>
                </a:solidFill>
                <a:latin typeface="Brandon Text Bold" panose="020B0803020203060203" pitchFamily="34" charset="0"/>
              </a:rPr>
              <a:t>TERRACE</a:t>
            </a:r>
          </a:p>
        </p:txBody>
      </p:sp>
    </p:spTree>
    <p:extLst>
      <p:ext uri="{BB962C8B-B14F-4D97-AF65-F5344CB8AC3E}">
        <p14:creationId xmlns:p14="http://schemas.microsoft.com/office/powerpoint/2010/main" val="2857760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rot="10800000">
            <a:off x="144000" y="144000"/>
            <a:ext cx="7270020" cy="5040000"/>
          </a:xfrm>
          <a:prstGeom prst="snip2DiagRect">
            <a:avLst>
              <a:gd name="adj1" fmla="val 0"/>
              <a:gd name="adj2" fmla="val 4425"/>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xtBox 3"/>
          <p:cNvSpPr txBox="1"/>
          <p:nvPr/>
        </p:nvSpPr>
        <p:spPr>
          <a:xfrm>
            <a:off x="5302250" y="4648200"/>
            <a:ext cx="1981200" cy="492443"/>
          </a:xfrm>
          <a:prstGeom prst="rect">
            <a:avLst/>
          </a:prstGeom>
          <a:noFill/>
        </p:spPr>
        <p:txBody>
          <a:bodyPr wrap="square" rtlCol="0">
            <a:spAutoFit/>
          </a:bodyPr>
          <a:lstStyle/>
          <a:p>
            <a:pPr algn="r"/>
            <a:r>
              <a:rPr lang="nb-NO" sz="1400" dirty="0">
                <a:solidFill>
                  <a:schemeClr val="bg1"/>
                </a:solidFill>
                <a:latin typeface="Brandon Text Black" pitchFamily="34" charset="0"/>
              </a:rPr>
              <a:t>ROOF TERRACE</a:t>
            </a:r>
            <a:br>
              <a:rPr lang="nb-NO" sz="1400" dirty="0">
                <a:solidFill>
                  <a:schemeClr val="bg1"/>
                </a:solidFill>
                <a:latin typeface="Brandon Text Black" pitchFamily="34" charset="0"/>
              </a:rPr>
            </a:br>
            <a:r>
              <a:rPr lang="nb-NO" sz="1200" dirty="0">
                <a:solidFill>
                  <a:schemeClr val="bg1"/>
                </a:solidFill>
                <a:latin typeface="Brandon Text Bold" panose="020B0803020203060203" pitchFamily="34" charset="0"/>
              </a:rPr>
              <a:t>TAKE OFF</a:t>
            </a:r>
          </a:p>
        </p:txBody>
      </p:sp>
    </p:spTree>
    <p:extLst>
      <p:ext uri="{BB962C8B-B14F-4D97-AF65-F5344CB8AC3E}">
        <p14:creationId xmlns:p14="http://schemas.microsoft.com/office/powerpoint/2010/main" val="102142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06000" y="126000"/>
            <a:ext cx="3505200" cy="5076001"/>
          </a:xfrm>
          <a:prstGeom prst="snip1Rect">
            <a:avLst>
              <a:gd name="adj" fmla="val 5745"/>
            </a:avLst>
          </a:prstGeom>
          <a:blipFill>
            <a:blip r:embed="rId3" cstate="screen">
              <a:extLst>
                <a:ext uri="{28A0092B-C50C-407E-A947-70E740481C1C}">
                  <a14:useLocalDpi xmlns:a14="http://schemas.microsoft.com/office/drawing/2010/main"/>
                </a:ext>
              </a:extLst>
            </a:blip>
            <a:stretch>
              <a:fillRect/>
            </a:stretch>
          </a:blipFill>
        </p:spPr>
      </p:pic>
      <p:sp>
        <p:nvSpPr>
          <p:cNvPr id="2" name="Snip Single Corner Rectangle 1"/>
          <p:cNvSpPr/>
          <p:nvPr/>
        </p:nvSpPr>
        <p:spPr>
          <a:xfrm rot="10800000">
            <a:off x="133200" y="126000"/>
            <a:ext cx="3733800" cy="5076000"/>
          </a:xfrm>
          <a:prstGeom prst="snip1Rect">
            <a:avLst>
              <a:gd name="adj" fmla="val 5325"/>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xtBox 3"/>
          <p:cNvSpPr txBox="1"/>
          <p:nvPr/>
        </p:nvSpPr>
        <p:spPr>
          <a:xfrm>
            <a:off x="2863850" y="4873823"/>
            <a:ext cx="9906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GARDEN</a:t>
            </a:r>
          </a:p>
        </p:txBody>
      </p:sp>
      <p:sp>
        <p:nvSpPr>
          <p:cNvPr id="5" name="TextBox 4"/>
          <p:cNvSpPr txBox="1"/>
          <p:nvPr/>
        </p:nvSpPr>
        <p:spPr>
          <a:xfrm>
            <a:off x="5835650" y="4873823"/>
            <a:ext cx="1524000" cy="307777"/>
          </a:xfrm>
          <a:prstGeom prst="rect">
            <a:avLst/>
          </a:prstGeom>
          <a:noFill/>
        </p:spPr>
        <p:txBody>
          <a:bodyPr wrap="square" rtlCol="0">
            <a:spAutoFit/>
          </a:bodyPr>
          <a:lstStyle/>
          <a:p>
            <a:pPr algn="r"/>
            <a:r>
              <a:rPr lang="nb-NO" sz="1400" dirty="0">
                <a:solidFill>
                  <a:schemeClr val="bg1"/>
                </a:solidFill>
                <a:latin typeface="Brandon Text Black" pitchFamily="34" charset="0"/>
              </a:rPr>
              <a:t>GYM</a:t>
            </a:r>
          </a:p>
        </p:txBody>
      </p:sp>
    </p:spTree>
    <p:extLst>
      <p:ext uri="{BB962C8B-B14F-4D97-AF65-F5344CB8AC3E}">
        <p14:creationId xmlns:p14="http://schemas.microsoft.com/office/powerpoint/2010/main" val="4047259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6800" y="144005"/>
            <a:ext cx="7271999" cy="4480000"/>
          </a:xfrm>
          <a:prstGeom prst="snip2DiagRect">
            <a:avLst>
              <a:gd name="adj1" fmla="val 0"/>
              <a:gd name="adj2" fmla="val 4800"/>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3" name="object 3"/>
          <p:cNvSpPr txBox="1">
            <a:spLocks noGrp="1"/>
          </p:cNvSpPr>
          <p:nvPr>
            <p:ph type="title"/>
          </p:nvPr>
        </p:nvSpPr>
        <p:spPr>
          <a:xfrm>
            <a:off x="2186300" y="1371600"/>
            <a:ext cx="3140698" cy="277897"/>
          </a:xfrm>
          <a:prstGeom prst="rect">
            <a:avLst/>
          </a:prstGeom>
          <a:effectLst>
            <a:outerShdw blurRad="50800" dist="38100" dir="2700000" algn="tl" rotWithShape="0">
              <a:prstClr val="black">
                <a:alpha val="40000"/>
              </a:prstClr>
            </a:outerShdw>
          </a:effectLst>
        </p:spPr>
        <p:txBody>
          <a:bodyPr vert="horz" wrap="square" lIns="0" tIns="0" rIns="0" bIns="0" rtlCol="0">
            <a:spAutoFit/>
          </a:bodyPr>
          <a:lstStyle/>
          <a:p>
            <a:pPr marL="4445" algn="ctr">
              <a:lnSpc>
                <a:spcPts val="1660"/>
              </a:lnSpc>
            </a:pPr>
            <a:r>
              <a:rPr lang="nb-NO" sz="3200" dirty="0">
                <a:latin typeface="Brandon Text Bold" panose="020B0803020203060203" pitchFamily="34" charset="0"/>
              </a:rPr>
              <a:t>WELCOME!</a:t>
            </a:r>
            <a:endParaRPr sz="1400" dirty="0">
              <a:latin typeface="Brandon Text Bold" panose="020B0803020203060203" pitchFamily="34" charset="0"/>
            </a:endParaRPr>
          </a:p>
        </p:txBody>
      </p:sp>
      <p:sp>
        <p:nvSpPr>
          <p:cNvPr id="12" name="object 12"/>
          <p:cNvSpPr txBox="1"/>
          <p:nvPr/>
        </p:nvSpPr>
        <p:spPr>
          <a:xfrm>
            <a:off x="396000" y="4810127"/>
            <a:ext cx="3733800" cy="307777"/>
          </a:xfrm>
          <a:prstGeom prst="rect">
            <a:avLst/>
          </a:prstGeom>
        </p:spPr>
        <p:txBody>
          <a:bodyPr vert="horz" wrap="square" lIns="0" tIns="0" rIns="0" bIns="0" rtlCol="0">
            <a:spAutoFit/>
          </a:bodyPr>
          <a:lstStyle/>
          <a:p>
            <a:r>
              <a:rPr lang="nb-NO" sz="900" dirty="0">
                <a:latin typeface="HelveticaNeueLT Std Cn" panose="020B0506030502030204" pitchFamily="34" charset="0"/>
              </a:rPr>
              <a:t>Scandic Flesland Airport </a:t>
            </a:r>
            <a:r>
              <a:rPr lang="nb-NO" sz="1000" dirty="0">
                <a:latin typeface="HelveticaNeueLT Std Cn" panose="020B0506030502030204" pitchFamily="34" charset="0"/>
              </a:rPr>
              <a:t> |  </a:t>
            </a:r>
            <a:r>
              <a:rPr lang="nn-NO" sz="900" dirty="0">
                <a:latin typeface="HelveticaNeueLT Std Cn" panose="020B0506030502030204" pitchFamily="34" charset="0"/>
              </a:rPr>
              <a:t>Lønningsvegen 9, 5258 Blomsterdalen </a:t>
            </a:r>
          </a:p>
          <a:p>
            <a:r>
              <a:rPr lang="nn-NO" sz="900" dirty="0">
                <a:latin typeface="HelveticaNeueLT Std Cn" panose="020B0506030502030204" pitchFamily="34" charset="0"/>
              </a:rPr>
              <a:t>Tel. +47 55 14 03 00 </a:t>
            </a:r>
            <a:r>
              <a:rPr lang="nn-NO" sz="1000" dirty="0">
                <a:latin typeface="HelveticaNeueLT Std Cn" panose="020B0506030502030204" pitchFamily="34" charset="0"/>
              </a:rPr>
              <a:t> |  </a:t>
            </a:r>
            <a:r>
              <a:rPr lang="nn-NO" sz="900" dirty="0">
                <a:latin typeface="HelveticaNeueLT Std Cn" panose="020B0506030502030204" pitchFamily="34" charset="0"/>
              </a:rPr>
              <a:t>E-</a:t>
            </a:r>
            <a:r>
              <a:rPr lang="nn-NO" sz="900" dirty="0" err="1">
                <a:latin typeface="HelveticaNeueLT Std Cn" panose="020B0506030502030204" pitchFamily="34" charset="0"/>
              </a:rPr>
              <a:t>mail</a:t>
            </a:r>
            <a:r>
              <a:rPr lang="nn-NO" sz="900" dirty="0">
                <a:latin typeface="HelveticaNeueLT Std Cn" panose="020B0506030502030204" pitchFamily="34" charset="0"/>
              </a:rPr>
              <a:t>: fleslandairport@scandichotels.com</a:t>
            </a:r>
            <a:endParaRPr lang="nb-NO" sz="1000" dirty="0">
              <a:latin typeface="HelveticaNeueLT Std Cn" panose="020B0506030502030204" pitchFamily="34" charset="0"/>
            </a:endParaRPr>
          </a:p>
        </p:txBody>
      </p:sp>
      <p:pic>
        <p:nvPicPr>
          <p:cNvPr id="18" name="Picture 1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16650" y="4800600"/>
            <a:ext cx="940771" cy="3204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26050" y="1076092"/>
            <a:ext cx="2209800" cy="4029308"/>
          </a:xfrm>
          <a:prstGeom prst="rect">
            <a:avLst/>
          </a:prstGeom>
        </p:spPr>
        <p:txBody>
          <a:bodyPr vert="horz" wrap="square" lIns="0" tIns="0" rIns="0" bIns="0" rtlCol="0">
            <a:spAutoFit/>
          </a:bodyPr>
          <a:lstStyle/>
          <a:p>
            <a:r>
              <a:rPr lang="nb-NO" sz="800" b="1" dirty="0" err="1">
                <a:latin typeface="HelveticaNeueLT Std Cn" pitchFamily="34" charset="0"/>
              </a:rPr>
              <a:t>Year</a:t>
            </a:r>
            <a:r>
              <a:rPr lang="nb-NO" sz="800" b="1" dirty="0">
                <a:latin typeface="HelveticaNeueLT Std Cn" pitchFamily="34" charset="0"/>
              </a:rPr>
              <a:t> </a:t>
            </a:r>
            <a:r>
              <a:rPr lang="nb-NO" sz="800" b="1" dirty="0" err="1">
                <a:latin typeface="HelveticaNeueLT Std Cn" pitchFamily="34" charset="0"/>
              </a:rPr>
              <a:t>of</a:t>
            </a:r>
            <a:r>
              <a:rPr lang="nb-NO" sz="800" b="1" dirty="0">
                <a:latin typeface="HelveticaNeueLT Std Cn" pitchFamily="34" charset="0"/>
              </a:rPr>
              <a:t> </a:t>
            </a:r>
            <a:r>
              <a:rPr lang="nb-NO" sz="800" b="1" dirty="0" err="1">
                <a:latin typeface="HelveticaNeueLT Std Cn" pitchFamily="34" charset="0"/>
              </a:rPr>
              <a:t>construction</a:t>
            </a:r>
            <a:endParaRPr lang="nb-NO" sz="800" b="1" dirty="0">
              <a:latin typeface="HelveticaNeueLT Std Cn" pitchFamily="34" charset="0"/>
            </a:endParaRPr>
          </a:p>
          <a:p>
            <a:pPr marL="92075" indent="-92075">
              <a:buFont typeface="Arial" panose="020B0604020202020204" pitchFamily="34" charset="0"/>
              <a:buChar char="•"/>
            </a:pPr>
            <a:r>
              <a:rPr lang="nb-NO" sz="800" dirty="0">
                <a:latin typeface="HelveticaNeueLT Std Cn" pitchFamily="34" charset="0"/>
              </a:rPr>
              <a:t>2017</a:t>
            </a:r>
          </a:p>
          <a:p>
            <a:endParaRPr lang="nb-NO" sz="800" dirty="0">
              <a:latin typeface="HelveticaNeueLT Std Cn" pitchFamily="34" charset="0"/>
            </a:endParaRPr>
          </a:p>
          <a:p>
            <a:r>
              <a:rPr lang="nb-NO" sz="800" b="1" dirty="0">
                <a:latin typeface="HelveticaNeueLT Std Cn" pitchFamily="34" charset="0"/>
              </a:rPr>
              <a:t>Ecolabelling</a:t>
            </a:r>
          </a:p>
          <a:p>
            <a:pPr marL="92075" indent="-92075">
              <a:buFont typeface="Arial" panose="020B0604020202020204" pitchFamily="34" charset="0"/>
              <a:buChar char="•"/>
            </a:pPr>
            <a:r>
              <a:rPr lang="nb-NO" sz="800" dirty="0">
                <a:latin typeface="HelveticaNeueLT Std Cn" pitchFamily="34" charset="0"/>
              </a:rPr>
              <a:t>The </a:t>
            </a:r>
            <a:r>
              <a:rPr lang="nb-NO" sz="800" dirty="0" err="1">
                <a:latin typeface="HelveticaNeueLT Std Cn" pitchFamily="34" charset="0"/>
              </a:rPr>
              <a:t>Swan</a:t>
            </a:r>
            <a:r>
              <a:rPr lang="nb-NO" sz="800" dirty="0">
                <a:latin typeface="HelveticaNeueLT Std Cn" pitchFamily="34" charset="0"/>
              </a:rPr>
              <a:t> </a:t>
            </a:r>
            <a:r>
              <a:rPr lang="nb-NO" sz="800" dirty="0" err="1">
                <a:latin typeface="HelveticaNeueLT Std Cn" pitchFamily="34" charset="0"/>
              </a:rPr>
              <a:t>ecolabel</a:t>
            </a:r>
            <a:endParaRPr lang="nb-NO" sz="800" dirty="0">
              <a:latin typeface="HelveticaNeueLT Std Cn" pitchFamily="34" charset="0"/>
            </a:endParaRPr>
          </a:p>
          <a:p>
            <a:endParaRPr lang="nb-NO" sz="800" dirty="0">
              <a:latin typeface="HelveticaNeueLT Std Cn" pitchFamily="34" charset="0"/>
            </a:endParaRPr>
          </a:p>
          <a:p>
            <a:r>
              <a:rPr lang="nb-NO" sz="800" b="1" dirty="0">
                <a:latin typeface="HelveticaNeueLT Std Cn" pitchFamily="34" charset="0"/>
              </a:rPr>
              <a:t>Rooms</a:t>
            </a:r>
            <a:endParaRPr lang="nb-NO" sz="800" dirty="0">
              <a:latin typeface="HelveticaNeueLT Std Cn" pitchFamily="34" charset="0"/>
            </a:endParaRPr>
          </a:p>
          <a:p>
            <a:pPr marL="88900" indent="-88900">
              <a:buFont typeface="Arial" panose="020B0604020202020204" pitchFamily="34" charset="0"/>
              <a:buChar char="•"/>
            </a:pPr>
            <a:r>
              <a:rPr lang="nn-NO" sz="800" dirty="0">
                <a:latin typeface="HelveticaNeueLT Std Cn" pitchFamily="34" charset="0"/>
              </a:rPr>
              <a:t>Total 300 </a:t>
            </a:r>
            <a:r>
              <a:rPr lang="nn-NO" sz="800" dirty="0" err="1">
                <a:latin typeface="HelveticaNeueLT Std Cn" pitchFamily="34" charset="0"/>
              </a:rPr>
              <a:t>rooms</a:t>
            </a:r>
            <a:r>
              <a:rPr lang="nn-NO" sz="800" dirty="0">
                <a:latin typeface="HelveticaNeueLT Std Cn" pitchFamily="34" charset="0"/>
              </a:rPr>
              <a:t>, all 300 non-smoking</a:t>
            </a:r>
          </a:p>
          <a:p>
            <a:pPr marL="88900" indent="-88900">
              <a:buFont typeface="Arial" panose="020B0604020202020204" pitchFamily="34" charset="0"/>
              <a:buChar char="•"/>
            </a:pPr>
            <a:r>
              <a:rPr lang="nb-NO" sz="800" dirty="0">
                <a:latin typeface="HelveticaNeueLT Std Cn" pitchFamily="34" charset="0"/>
              </a:rPr>
              <a:t>Suites: 6</a:t>
            </a:r>
          </a:p>
          <a:p>
            <a:pPr marL="88900" indent="-88900">
              <a:buFont typeface="Arial" panose="020B0604020202020204" pitchFamily="34" charset="0"/>
              <a:buChar char="•"/>
            </a:pPr>
            <a:r>
              <a:rPr lang="nb-NO" sz="800" dirty="0">
                <a:latin typeface="HelveticaNeueLT Std Cn" pitchFamily="34" charset="0"/>
              </a:rPr>
              <a:t>Accessibility </a:t>
            </a:r>
            <a:r>
              <a:rPr lang="nb-NO" sz="800" dirty="0" err="1">
                <a:latin typeface="HelveticaNeueLT Std Cn" pitchFamily="34" charset="0"/>
              </a:rPr>
              <a:t>rooms</a:t>
            </a:r>
            <a:r>
              <a:rPr lang="nb-NO" sz="800" dirty="0">
                <a:latin typeface="HelveticaNeueLT Std Cn" pitchFamily="34" charset="0"/>
              </a:rPr>
              <a:t>: 33</a:t>
            </a:r>
          </a:p>
          <a:p>
            <a:pPr marL="88900" indent="-88900">
              <a:buFont typeface="Arial" panose="020B0604020202020204" pitchFamily="34" charset="0"/>
              <a:buChar char="•"/>
            </a:pPr>
            <a:r>
              <a:rPr lang="nb-NO" sz="800" dirty="0" err="1">
                <a:latin typeface="HelveticaNeueLT Std Cn" pitchFamily="34" charset="0"/>
              </a:rPr>
              <a:t>Connecting</a:t>
            </a:r>
            <a:r>
              <a:rPr lang="nb-NO" sz="800" dirty="0">
                <a:latin typeface="HelveticaNeueLT Std Cn" pitchFamily="34" charset="0"/>
              </a:rPr>
              <a:t> </a:t>
            </a:r>
            <a:r>
              <a:rPr lang="nb-NO" sz="800" dirty="0" err="1">
                <a:latin typeface="HelveticaNeueLT Std Cn" pitchFamily="34" charset="0"/>
              </a:rPr>
              <a:t>rooms</a:t>
            </a:r>
            <a:r>
              <a:rPr lang="nb-NO" sz="800" dirty="0">
                <a:latin typeface="HelveticaNeueLT Std Cn" pitchFamily="34" charset="0"/>
              </a:rPr>
              <a:t>: 8</a:t>
            </a:r>
          </a:p>
          <a:p>
            <a:pPr marL="88900" indent="-88900"/>
            <a:endParaRPr lang="nb-NO" sz="800" dirty="0">
              <a:latin typeface="HelveticaNeueLT Std Cn" pitchFamily="34" charset="0"/>
            </a:endParaRPr>
          </a:p>
          <a:p>
            <a:pPr marL="88900" indent="-88900"/>
            <a:r>
              <a:rPr lang="nb-NO" sz="800" b="1" dirty="0">
                <a:latin typeface="HelveticaNeueLT Std Cn" pitchFamily="34" charset="0"/>
              </a:rPr>
              <a:t>Location</a:t>
            </a:r>
            <a:endParaRPr lang="nb-NO" sz="800" dirty="0">
              <a:latin typeface="HelveticaNeueLT Std Cn" pitchFamily="34" charset="0"/>
            </a:endParaRPr>
          </a:p>
          <a:p>
            <a:pPr marL="88900" indent="-88900">
              <a:buFont typeface="Arial" panose="020B0604020202020204" pitchFamily="34" charset="0"/>
              <a:buChar char="•"/>
            </a:pPr>
            <a:r>
              <a:rPr lang="nb-NO" sz="800" dirty="0" err="1">
                <a:latin typeface="HelveticaNeueLT Std Cn" pitchFamily="34" charset="0"/>
              </a:rPr>
              <a:t>Distance</a:t>
            </a:r>
            <a:r>
              <a:rPr lang="nb-NO" sz="800" dirty="0">
                <a:latin typeface="HelveticaNeueLT Std Cn" pitchFamily="34" charset="0"/>
              </a:rPr>
              <a:t> to Bergen Airport: 500 m</a:t>
            </a:r>
          </a:p>
          <a:p>
            <a:pPr marL="88900" indent="-88900">
              <a:buFont typeface="Arial" panose="020B0604020202020204" pitchFamily="34" charset="0"/>
              <a:buChar char="•"/>
            </a:pPr>
            <a:r>
              <a:rPr lang="nb-NO" sz="800" dirty="0" err="1">
                <a:latin typeface="HelveticaNeueLT Std Cn" pitchFamily="34" charset="0"/>
              </a:rPr>
              <a:t>Distance</a:t>
            </a:r>
            <a:r>
              <a:rPr lang="nb-NO" sz="800" dirty="0">
                <a:latin typeface="HelveticaNeueLT Std Cn" pitchFamily="34" charset="0"/>
              </a:rPr>
              <a:t> to Bybanen: 500 m</a:t>
            </a:r>
          </a:p>
          <a:p>
            <a:pPr marL="88900" indent="-88900">
              <a:buFont typeface="Arial" panose="020B0604020202020204" pitchFamily="34" charset="0"/>
              <a:buChar char="•"/>
            </a:pPr>
            <a:r>
              <a:rPr lang="nb-NO" sz="800" dirty="0" err="1">
                <a:latin typeface="HelveticaNeueLT Std Cn" pitchFamily="34" charset="0"/>
              </a:rPr>
              <a:t>Distance</a:t>
            </a:r>
            <a:r>
              <a:rPr lang="nb-NO" sz="800" dirty="0">
                <a:latin typeface="HelveticaNeueLT Std Cn" pitchFamily="34" charset="0"/>
              </a:rPr>
              <a:t> to </a:t>
            </a:r>
            <a:r>
              <a:rPr lang="nb-NO" sz="800" dirty="0" err="1">
                <a:latin typeface="HelveticaNeueLT Std Cn" pitchFamily="34" charset="0"/>
              </a:rPr>
              <a:t>shuttle</a:t>
            </a:r>
            <a:r>
              <a:rPr lang="nb-NO" sz="800" dirty="0">
                <a:latin typeface="HelveticaNeueLT Std Cn" pitchFamily="34" charset="0"/>
              </a:rPr>
              <a:t> bus: 0 m</a:t>
            </a:r>
          </a:p>
          <a:p>
            <a:pPr marL="88900" indent="-88900">
              <a:buFont typeface="Arial" panose="020B0604020202020204" pitchFamily="34" charset="0"/>
              <a:buChar char="•"/>
            </a:pPr>
            <a:r>
              <a:rPr lang="nb-NO" sz="800" dirty="0" err="1">
                <a:latin typeface="HelveticaNeueLT Std Cn" pitchFamily="34" charset="0"/>
              </a:rPr>
              <a:t>Distance</a:t>
            </a:r>
            <a:r>
              <a:rPr lang="nb-NO" sz="800" dirty="0">
                <a:latin typeface="HelveticaNeueLT Std Cn" pitchFamily="34" charset="0"/>
              </a:rPr>
              <a:t> to Bergen city </a:t>
            </a:r>
            <a:r>
              <a:rPr lang="nb-NO" sz="800" dirty="0" err="1">
                <a:latin typeface="HelveticaNeueLT Std Cn" pitchFamily="34" charset="0"/>
              </a:rPr>
              <a:t>centre</a:t>
            </a:r>
            <a:r>
              <a:rPr lang="nb-NO" sz="800" dirty="0">
                <a:latin typeface="HelveticaNeueLT Std Cn" pitchFamily="34" charset="0"/>
              </a:rPr>
              <a:t>: 15 km</a:t>
            </a:r>
          </a:p>
          <a:p>
            <a:pPr marL="88900" indent="-88900"/>
            <a:endParaRPr lang="nb-NO" sz="800" dirty="0">
              <a:latin typeface="HelveticaNeueLT Std Cn" pitchFamily="34" charset="0"/>
            </a:endParaRPr>
          </a:p>
          <a:p>
            <a:pPr marL="88900" indent="-88900"/>
            <a:r>
              <a:rPr lang="nb-NO" sz="800" b="1" dirty="0">
                <a:latin typeface="HelveticaNeueLT Std Cn" pitchFamily="34" charset="0"/>
              </a:rPr>
              <a:t>Meeting </a:t>
            </a:r>
            <a:r>
              <a:rPr lang="nb-NO" sz="800" b="1" dirty="0" err="1">
                <a:latin typeface="HelveticaNeueLT Std Cn" pitchFamily="34" charset="0"/>
              </a:rPr>
              <a:t>rooms</a:t>
            </a:r>
            <a:endParaRPr lang="nb-NO" sz="800" dirty="0">
              <a:latin typeface="HelveticaNeueLT Std Cn" pitchFamily="34" charset="0"/>
            </a:endParaRPr>
          </a:p>
          <a:p>
            <a:pPr marL="88900" indent="-88900">
              <a:buFont typeface="Arial" panose="020B0604020202020204" pitchFamily="34" charset="0"/>
              <a:buChar char="•"/>
            </a:pPr>
            <a:r>
              <a:rPr lang="nb-NO" sz="800" dirty="0">
                <a:latin typeface="HelveticaNeueLT Std Cn" pitchFamily="34" charset="0"/>
              </a:rPr>
              <a:t>25 </a:t>
            </a:r>
            <a:r>
              <a:rPr lang="nb-NO" sz="800" dirty="0" err="1">
                <a:latin typeface="HelveticaNeueLT Std Cn" pitchFamily="34" charset="0"/>
              </a:rPr>
              <a:t>small</a:t>
            </a:r>
            <a:r>
              <a:rPr lang="nb-NO" sz="800" dirty="0">
                <a:latin typeface="HelveticaNeueLT Std Cn" pitchFamily="34" charset="0"/>
              </a:rPr>
              <a:t>, medium and </a:t>
            </a:r>
            <a:r>
              <a:rPr lang="nb-NO" sz="800" dirty="0" err="1">
                <a:latin typeface="HelveticaNeueLT Std Cn" pitchFamily="34" charset="0"/>
              </a:rPr>
              <a:t>large</a:t>
            </a:r>
            <a:r>
              <a:rPr lang="nb-NO" sz="800" dirty="0">
                <a:latin typeface="HelveticaNeueLT Std Cn" pitchFamily="34" charset="0"/>
              </a:rPr>
              <a:t> meeting </a:t>
            </a:r>
            <a:r>
              <a:rPr lang="nb-NO" sz="800" dirty="0" err="1">
                <a:latin typeface="HelveticaNeueLT Std Cn" pitchFamily="34" charset="0"/>
              </a:rPr>
              <a:t>rooms</a:t>
            </a:r>
            <a:endParaRPr lang="nb-NO" sz="800" dirty="0">
              <a:latin typeface="HelveticaNeueLT Std Cn" pitchFamily="34" charset="0"/>
            </a:endParaRPr>
          </a:p>
          <a:p>
            <a:pPr marL="88900" indent="-88900">
              <a:buFont typeface="Arial" panose="020B0604020202020204" pitchFamily="34" charset="0"/>
              <a:buChar char="•"/>
            </a:pPr>
            <a:r>
              <a:rPr lang="nn-NO" sz="800" dirty="0">
                <a:latin typeface="HelveticaNeueLT Std Cn" pitchFamily="34" charset="0"/>
              </a:rPr>
              <a:t>Maximum meeting </a:t>
            </a:r>
            <a:r>
              <a:rPr lang="nn-NO" sz="800" dirty="0" err="1">
                <a:latin typeface="HelveticaNeueLT Std Cn" pitchFamily="34" charset="0"/>
              </a:rPr>
              <a:t>capacity</a:t>
            </a:r>
            <a:r>
              <a:rPr lang="nn-NO" sz="800" dirty="0">
                <a:latin typeface="HelveticaNeueLT Std Cn" pitchFamily="34" charset="0"/>
              </a:rPr>
              <a:t> in </a:t>
            </a:r>
            <a:r>
              <a:rPr lang="nn-NO" sz="800" dirty="0" err="1">
                <a:latin typeface="HelveticaNeueLT Std Cn" pitchFamily="34" charset="0"/>
              </a:rPr>
              <a:t>theater</a:t>
            </a:r>
            <a:r>
              <a:rPr lang="nn-NO" sz="800" dirty="0">
                <a:latin typeface="HelveticaNeueLT Std Cn" pitchFamily="34" charset="0"/>
              </a:rPr>
              <a:t> style: 1000</a:t>
            </a:r>
          </a:p>
          <a:p>
            <a:pPr marL="88900" indent="-88900">
              <a:buFont typeface="Arial" panose="020B0604020202020204" pitchFamily="34" charset="0"/>
              <a:buChar char="•"/>
            </a:pPr>
            <a:r>
              <a:rPr lang="nb-NO" sz="800" dirty="0" err="1">
                <a:latin typeface="HelveticaNeueLT Std Cn" pitchFamily="34" charset="0"/>
              </a:rPr>
              <a:t>Banquet</a:t>
            </a:r>
            <a:r>
              <a:rPr lang="nb-NO" sz="800" dirty="0">
                <a:latin typeface="HelveticaNeueLT Std Cn" pitchFamily="34" charset="0"/>
              </a:rPr>
              <a:t> </a:t>
            </a:r>
            <a:r>
              <a:rPr lang="nb-NO" sz="800" dirty="0" err="1">
                <a:latin typeface="HelveticaNeueLT Std Cn" pitchFamily="34" charset="0"/>
              </a:rPr>
              <a:t>capacity</a:t>
            </a:r>
            <a:r>
              <a:rPr lang="nb-NO" sz="800" dirty="0">
                <a:latin typeface="HelveticaNeueLT Std Cn" pitchFamily="34" charset="0"/>
              </a:rPr>
              <a:t>: 850</a:t>
            </a:r>
            <a:br>
              <a:rPr lang="nb-NO" sz="800" dirty="0">
                <a:latin typeface="HelveticaNeueLT Std Cn" pitchFamily="34" charset="0"/>
              </a:rPr>
            </a:br>
            <a:endParaRPr lang="nb-NO" sz="800" dirty="0">
              <a:latin typeface="HelveticaNeueLT Std Cn" pitchFamily="34" charset="0"/>
            </a:endParaRPr>
          </a:p>
          <a:p>
            <a:pPr marL="88900" indent="-88900">
              <a:lnSpc>
                <a:spcPct val="100000"/>
              </a:lnSpc>
            </a:pPr>
            <a:r>
              <a:rPr lang="nb-NO" sz="800" b="1" dirty="0" err="1">
                <a:latin typeface="HelveticaNeueLT Std Cn" pitchFamily="34" charset="0"/>
              </a:rPr>
              <a:t>Other</a:t>
            </a:r>
            <a:r>
              <a:rPr lang="nb-NO" sz="800" b="1" dirty="0">
                <a:latin typeface="HelveticaNeueLT Std Cn" pitchFamily="34" charset="0"/>
              </a:rPr>
              <a:t> </a:t>
            </a:r>
            <a:r>
              <a:rPr lang="nb-NO" sz="800" b="1" dirty="0" err="1">
                <a:latin typeface="HelveticaNeueLT Std Cn" pitchFamily="34" charset="0"/>
              </a:rPr>
              <a:t>facilities</a:t>
            </a:r>
            <a:endParaRPr lang="nb-NO" sz="800" b="1" dirty="0">
              <a:latin typeface="HelveticaNeueLT Std Cn" pitchFamily="34" charset="0"/>
            </a:endParaRPr>
          </a:p>
          <a:p>
            <a:pPr marL="88900" indent="-88900">
              <a:lnSpc>
                <a:spcPct val="100000"/>
              </a:lnSpc>
              <a:spcBef>
                <a:spcPts val="100"/>
              </a:spcBef>
              <a:buFont typeface="Arial" panose="020B0604020202020204" pitchFamily="34" charset="0"/>
              <a:buChar char="•"/>
              <a:tabLst>
                <a:tab pos="83185" algn="l"/>
              </a:tabLst>
            </a:pPr>
            <a:r>
              <a:rPr lang="nb-NO" sz="800" dirty="0" err="1">
                <a:latin typeface="HelveticaNeueLT Std Cn" pitchFamily="34" charset="0"/>
              </a:rPr>
              <a:t>Italian</a:t>
            </a:r>
            <a:r>
              <a:rPr lang="nb-NO" sz="800" dirty="0">
                <a:latin typeface="HelveticaNeueLT Std Cn" pitchFamily="34" charset="0"/>
              </a:rPr>
              <a:t> restaurant, Popolo Osteria &amp; Bar</a:t>
            </a:r>
          </a:p>
          <a:p>
            <a:pPr marL="88900" indent="-88900">
              <a:lnSpc>
                <a:spcPct val="100000"/>
              </a:lnSpc>
              <a:spcBef>
                <a:spcPts val="100"/>
              </a:spcBef>
              <a:buFont typeface="Arial" panose="020B0604020202020204" pitchFamily="34" charset="0"/>
              <a:buChar char="•"/>
              <a:tabLst>
                <a:tab pos="83185" algn="l"/>
              </a:tabLst>
            </a:pPr>
            <a:r>
              <a:rPr lang="nb-NO" sz="800" dirty="0">
                <a:latin typeface="HelveticaNeueLT Std Cn" pitchFamily="34" charset="0"/>
              </a:rPr>
              <a:t>24/7 lobby shop</a:t>
            </a:r>
          </a:p>
          <a:p>
            <a:pPr marL="88900" indent="-88900">
              <a:lnSpc>
                <a:spcPct val="100000"/>
              </a:lnSpc>
              <a:spcBef>
                <a:spcPts val="100"/>
              </a:spcBef>
              <a:buFont typeface="Arial" panose="020B0604020202020204" pitchFamily="34" charset="0"/>
              <a:buChar char="•"/>
              <a:tabLst>
                <a:tab pos="83185" algn="l"/>
              </a:tabLst>
            </a:pPr>
            <a:r>
              <a:rPr lang="nb-NO" sz="800" dirty="0" err="1">
                <a:latin typeface="HelveticaNeueLT Std Cn" pitchFamily="34" charset="0"/>
              </a:rPr>
              <a:t>Roof</a:t>
            </a:r>
            <a:r>
              <a:rPr lang="nb-NO" sz="800" dirty="0">
                <a:latin typeface="HelveticaNeueLT Std Cn" pitchFamily="34" charset="0"/>
              </a:rPr>
              <a:t> </a:t>
            </a:r>
            <a:r>
              <a:rPr lang="nb-NO" sz="800" dirty="0" err="1">
                <a:latin typeface="HelveticaNeueLT Std Cn" pitchFamily="34" charset="0"/>
              </a:rPr>
              <a:t>terrace</a:t>
            </a:r>
            <a:endParaRPr lang="nb-NO" sz="800" dirty="0">
              <a:latin typeface="HelveticaNeueLT Std Cn" pitchFamily="34" charset="0"/>
            </a:endParaRPr>
          </a:p>
          <a:p>
            <a:pPr marL="88900" indent="-88900">
              <a:spcBef>
                <a:spcPts val="100"/>
              </a:spcBef>
              <a:buFont typeface="Arial" panose="020B0604020202020204" pitchFamily="34" charset="0"/>
              <a:buChar char="•"/>
              <a:tabLst>
                <a:tab pos="83185" algn="l"/>
              </a:tabLst>
            </a:pPr>
            <a:r>
              <a:rPr lang="nb-NO" sz="800" dirty="0">
                <a:latin typeface="HelveticaNeueLT Std Cn" pitchFamily="34" charset="0"/>
              </a:rPr>
              <a:t>Garden</a:t>
            </a:r>
          </a:p>
          <a:p>
            <a:pPr marL="88900" indent="-88900">
              <a:spcBef>
                <a:spcPts val="100"/>
              </a:spcBef>
              <a:buFont typeface="Arial" panose="020B0604020202020204" pitchFamily="34" charset="0"/>
              <a:buChar char="•"/>
              <a:tabLst>
                <a:tab pos="83185" algn="l"/>
              </a:tabLst>
            </a:pPr>
            <a:r>
              <a:rPr lang="nb-NO" sz="800" dirty="0">
                <a:latin typeface="HelveticaNeueLT Std Cn" pitchFamily="34" charset="0"/>
              </a:rPr>
              <a:t>Gym and sauna</a:t>
            </a:r>
          </a:p>
          <a:p>
            <a:pPr marL="88900" indent="-88900">
              <a:spcBef>
                <a:spcPts val="100"/>
              </a:spcBef>
              <a:buFont typeface="Arial" panose="020B0604020202020204" pitchFamily="34" charset="0"/>
              <a:buChar char="•"/>
              <a:tabLst>
                <a:tab pos="83185" algn="l"/>
              </a:tabLst>
            </a:pPr>
            <a:r>
              <a:rPr lang="nb-NO" sz="800" dirty="0" err="1">
                <a:latin typeface="HelveticaNeueLT Std Cn" pitchFamily="34" charset="0"/>
              </a:rPr>
              <a:t>Outdoor</a:t>
            </a:r>
            <a:r>
              <a:rPr lang="nb-NO" sz="800" dirty="0">
                <a:latin typeface="HelveticaNeueLT Std Cn" pitchFamily="34" charset="0"/>
              </a:rPr>
              <a:t> amfi</a:t>
            </a:r>
          </a:p>
          <a:p>
            <a:pPr marL="88900" indent="-88900">
              <a:spcBef>
                <a:spcPts val="100"/>
              </a:spcBef>
              <a:buFont typeface="Arial" panose="020B0604020202020204" pitchFamily="34" charset="0"/>
              <a:buChar char="•"/>
              <a:tabLst>
                <a:tab pos="83185" algn="l"/>
              </a:tabLst>
            </a:pPr>
            <a:r>
              <a:rPr lang="nb-NO" sz="800" dirty="0" err="1">
                <a:latin typeface="HelveticaNeueLT Std Cn" pitchFamily="34" charset="0"/>
              </a:rPr>
              <a:t>Outdoor</a:t>
            </a:r>
            <a:r>
              <a:rPr lang="nb-NO" sz="800" dirty="0">
                <a:latin typeface="HelveticaNeueLT Std Cn" pitchFamily="34" charset="0"/>
              </a:rPr>
              <a:t> </a:t>
            </a:r>
            <a:r>
              <a:rPr lang="nb-NO" sz="800" dirty="0" err="1">
                <a:latin typeface="HelveticaNeueLT Std Cn" pitchFamily="34" charset="0"/>
              </a:rPr>
              <a:t>parking</a:t>
            </a:r>
            <a:r>
              <a:rPr lang="nb-NO" sz="800" dirty="0">
                <a:latin typeface="HelveticaNeueLT Std Cn" pitchFamily="34" charset="0"/>
              </a:rPr>
              <a:t> and </a:t>
            </a:r>
            <a:r>
              <a:rPr lang="nb-NO" sz="800" dirty="0" err="1">
                <a:latin typeface="HelveticaNeueLT Std Cn" pitchFamily="34" charset="0"/>
              </a:rPr>
              <a:t>garage</a:t>
            </a:r>
            <a:r>
              <a:rPr lang="nb-NO" sz="800" dirty="0">
                <a:latin typeface="HelveticaNeueLT Std Cn" pitchFamily="34" charset="0"/>
              </a:rPr>
              <a:t> in basement (for a </a:t>
            </a:r>
            <a:r>
              <a:rPr lang="nb-NO" sz="800" dirty="0" err="1">
                <a:latin typeface="HelveticaNeueLT Std Cn" pitchFamily="34" charset="0"/>
              </a:rPr>
              <a:t>fee</a:t>
            </a:r>
            <a:r>
              <a:rPr lang="nb-NO" sz="800" dirty="0">
                <a:latin typeface="HelveticaNeueLT Std Cn" pitchFamily="34" charset="0"/>
              </a:rPr>
              <a:t>)</a:t>
            </a:r>
          </a:p>
        </p:txBody>
      </p:sp>
      <p:sp>
        <p:nvSpPr>
          <p:cNvPr id="37" name="TextBox 36"/>
          <p:cNvSpPr txBox="1"/>
          <p:nvPr/>
        </p:nvSpPr>
        <p:spPr>
          <a:xfrm>
            <a:off x="5130000" y="359357"/>
            <a:ext cx="1762882" cy="716735"/>
          </a:xfrm>
          <a:prstGeom prst="rect">
            <a:avLst/>
          </a:prstGeom>
          <a:noFill/>
        </p:spPr>
        <p:txBody>
          <a:bodyPr wrap="square" rtlCol="0">
            <a:spAutoFit/>
          </a:bodyPr>
          <a:lstStyle/>
          <a:p>
            <a:pPr>
              <a:lnSpc>
                <a:spcPts val="2400"/>
              </a:lnSpc>
            </a:pPr>
            <a:r>
              <a:rPr lang="nb-NO" sz="2400" spc="-15" dirty="0">
                <a:solidFill>
                  <a:srgbClr val="6A634C"/>
                </a:solidFill>
                <a:latin typeface="Brandon Text Black" pitchFamily="34" charset="0"/>
                <a:cs typeface="Brandon Grotesque Black"/>
              </a:rPr>
              <a:t>SHORT ABOUT US</a:t>
            </a:r>
            <a:endParaRPr lang="nb-NO" sz="2400" dirty="0">
              <a:latin typeface="Brandon Text Black" pitchFamily="34" charset="0"/>
              <a:cs typeface="Brandon Grotesque Black"/>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000" y="150886"/>
            <a:ext cx="4788934" cy="5037667"/>
          </a:xfrm>
          <a:prstGeom prst="snip2DiagRect">
            <a:avLst>
              <a:gd name="adj1" fmla="val 0"/>
              <a:gd name="adj2" fmla="val 4698"/>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2738261">
            <a:off x="7141070" y="89513"/>
            <a:ext cx="505586" cy="2369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3990" y="152400"/>
            <a:ext cx="7249873" cy="5037667"/>
          </a:xfrm>
          <a:prstGeom prst="snip2DiagRect">
            <a:avLst>
              <a:gd name="adj1" fmla="val 0"/>
              <a:gd name="adj2" fmla="val 4418"/>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122666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26050" y="3739515"/>
            <a:ext cx="1908774" cy="1176219"/>
          </a:xfrm>
          <a:prstGeom prst="rect">
            <a:avLst/>
          </a:prstGeom>
        </p:spPr>
        <p:txBody>
          <a:bodyPr vert="horz" wrap="square" lIns="0" tIns="0" rIns="0" bIns="0" rtlCol="0">
            <a:spAutoFit/>
          </a:bodyPr>
          <a:lstStyle/>
          <a:p>
            <a:pPr marR="33020">
              <a:lnSpc>
                <a:spcPct val="105300"/>
              </a:lnSpc>
              <a:spcBef>
                <a:spcPts val="65"/>
              </a:spcBef>
            </a:pPr>
            <a:r>
              <a:rPr lang="en-US" sz="800" dirty="0">
                <a:latin typeface="HelveticaNeueLT Std Cn" pitchFamily="34" charset="0"/>
              </a:rPr>
              <a:t>Scandic Flesland Airport offers over 900 beds in 300 modern and comfortable rooms, including 6 large suites. All rooms have daylight and windows with the possibility of airing. </a:t>
            </a:r>
            <a:br>
              <a:rPr lang="en-US" sz="800" dirty="0">
                <a:latin typeface="HelveticaNeueLT Std Cn" pitchFamily="34" charset="0"/>
              </a:rPr>
            </a:br>
            <a:endParaRPr lang="en-US" sz="800" dirty="0">
              <a:latin typeface="HelveticaNeueLT Std Cn" pitchFamily="34" charset="0"/>
            </a:endParaRPr>
          </a:p>
          <a:p>
            <a:pPr marR="33020">
              <a:lnSpc>
                <a:spcPct val="105300"/>
              </a:lnSpc>
              <a:spcBef>
                <a:spcPts val="65"/>
              </a:spcBef>
            </a:pPr>
            <a:r>
              <a:rPr lang="en-US" sz="800" dirty="0">
                <a:latin typeface="HelveticaNeueLT Std Cn" pitchFamily="34" charset="0"/>
              </a:rPr>
              <a:t>Several rooms are designed with extra thought and smart design. They are our accessible rooms and family rooms – perfect for sports teams, organizations or large families.</a:t>
            </a:r>
            <a:endParaRPr lang="nb-NO" sz="800" dirty="0">
              <a:latin typeface="HelveticaNeueLT Std Cn" pitchFamily="34" charset="0"/>
            </a:endParaRPr>
          </a:p>
        </p:txBody>
      </p:sp>
      <p:sp>
        <p:nvSpPr>
          <p:cNvPr id="37" name="TextBox 36"/>
          <p:cNvSpPr txBox="1"/>
          <p:nvPr/>
        </p:nvSpPr>
        <p:spPr>
          <a:xfrm>
            <a:off x="5130000" y="3017065"/>
            <a:ext cx="1762882" cy="716735"/>
          </a:xfrm>
          <a:prstGeom prst="rect">
            <a:avLst/>
          </a:prstGeom>
          <a:noFill/>
        </p:spPr>
        <p:txBody>
          <a:bodyPr wrap="square" rtlCol="0">
            <a:spAutoFit/>
          </a:bodyPr>
          <a:lstStyle/>
          <a:p>
            <a:pPr>
              <a:lnSpc>
                <a:spcPts val="2400"/>
              </a:lnSpc>
            </a:pPr>
            <a:r>
              <a:rPr lang="nb-NO" sz="2400" spc="-15" dirty="0">
                <a:solidFill>
                  <a:srgbClr val="6A634C"/>
                </a:solidFill>
                <a:latin typeface="Brandon Text Black" pitchFamily="34" charset="0"/>
                <a:cs typeface="Brandon Grotesque Black"/>
              </a:rPr>
              <a:t>ROOMS </a:t>
            </a:r>
            <a:br>
              <a:rPr lang="nb-NO" sz="2400" spc="-15" dirty="0">
                <a:solidFill>
                  <a:srgbClr val="6A634C"/>
                </a:solidFill>
                <a:latin typeface="Brandon Text Black" pitchFamily="34" charset="0"/>
                <a:cs typeface="Brandon Grotesque Black"/>
              </a:rPr>
            </a:br>
            <a:r>
              <a:rPr lang="nb-NO" sz="2400" spc="-15" dirty="0">
                <a:solidFill>
                  <a:srgbClr val="6A634C"/>
                </a:solidFill>
                <a:latin typeface="Brandon Text Black" pitchFamily="34" charset="0"/>
                <a:cs typeface="Brandon Grotesque Black"/>
              </a:rPr>
              <a:t>FOR ALL</a:t>
            </a:r>
            <a:endParaRPr lang="nb-NO" sz="2400" dirty="0">
              <a:latin typeface="Brandon Text Black" pitchFamily="34" charset="0"/>
              <a:cs typeface="Brandon Grotesque Black"/>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54"/>
          <a:stretch/>
        </p:blipFill>
        <p:spPr>
          <a:xfrm>
            <a:off x="180000" y="152400"/>
            <a:ext cx="4788934" cy="5037667"/>
          </a:xfrm>
          <a:prstGeom prst="snip2DiagRect">
            <a:avLst>
              <a:gd name="adj1" fmla="val 0"/>
              <a:gd name="adj2" fmla="val 4698"/>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225090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2766"/>
          <a:stretch/>
        </p:blipFill>
        <p:spPr>
          <a:xfrm>
            <a:off x="3780000" y="152399"/>
            <a:ext cx="3638820" cy="2517643"/>
          </a:xfrm>
          <a:prstGeom prst="snip1Rect">
            <a:avLst>
              <a:gd name="adj" fmla="val 8491"/>
            </a:avLst>
          </a:prstGeom>
        </p:spPr>
      </p:pic>
      <p:sp>
        <p:nvSpPr>
          <p:cNvPr id="5" name="Rectangle: Single Corner Snipped 4"/>
          <p:cNvSpPr/>
          <p:nvPr/>
        </p:nvSpPr>
        <p:spPr>
          <a:xfrm rot="10800000">
            <a:off x="120648" y="2733600"/>
            <a:ext cx="3593658" cy="2448000"/>
          </a:xfrm>
          <a:prstGeom prst="snip1Rect">
            <a:avLst>
              <a:gd name="adj" fmla="val 8202"/>
            </a:avLst>
          </a:prstGeom>
          <a:blipFill dpi="0" rotWithShape="0">
            <a:blip r:embed="rId3" cstate="screen">
              <a:extLst>
                <a:ext uri="{28A0092B-C50C-407E-A947-70E740481C1C}">
                  <a14:useLocalDpi xmlns:a14="http://schemas.microsoft.com/office/drawing/2010/main"/>
                </a:ext>
              </a:extLst>
            </a:blip>
            <a:srcRect/>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3780000" y="2733600"/>
            <a:ext cx="3638819" cy="2448000"/>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r="2766"/>
          <a:stretch/>
        </p:blipFill>
        <p:spPr>
          <a:xfrm>
            <a:off x="120651" y="152399"/>
            <a:ext cx="3593656" cy="2517644"/>
          </a:xfrm>
          <a:prstGeom prst="rect">
            <a:avLst/>
          </a:prstGeom>
        </p:spPr>
      </p:pic>
    </p:spTree>
    <p:extLst>
      <p:ext uri="{BB962C8B-B14F-4D97-AF65-F5344CB8AC3E}">
        <p14:creationId xmlns:p14="http://schemas.microsoft.com/office/powerpoint/2010/main" val="283938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162" y="129684"/>
            <a:ext cx="4573488" cy="3146916"/>
          </a:xfrm>
          <a:prstGeom prst="snip1Rect">
            <a:avLst>
              <a:gd name="adj" fmla="val 6212"/>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3" name="object 3"/>
          <p:cNvSpPr txBox="1">
            <a:spLocks noGrp="1"/>
          </p:cNvSpPr>
          <p:nvPr>
            <p:ph type="title"/>
          </p:nvPr>
        </p:nvSpPr>
        <p:spPr>
          <a:xfrm>
            <a:off x="5020310" y="3352800"/>
            <a:ext cx="2186940" cy="299121"/>
          </a:xfrm>
          <a:prstGeom prst="rect">
            <a:avLst/>
          </a:prstGeom>
        </p:spPr>
        <p:txBody>
          <a:bodyPr vert="horz" wrap="square" lIns="0" tIns="0" rIns="0" bIns="0" rtlCol="0">
            <a:spAutoFit/>
          </a:bodyPr>
          <a:lstStyle/>
          <a:p>
            <a:pPr marL="12700" marR="5080">
              <a:lnSpc>
                <a:spcPct val="76900"/>
              </a:lnSpc>
            </a:pPr>
            <a:r>
              <a:rPr lang="nb-NO" sz="2400" spc="-15" dirty="0">
                <a:solidFill>
                  <a:srgbClr val="6A634C"/>
                </a:solidFill>
                <a:latin typeface="Brandon Text Black" pitchFamily="34" charset="0"/>
                <a:cs typeface="Brandon Grotesque Black"/>
              </a:rPr>
              <a:t>OUR SUITES</a:t>
            </a:r>
            <a:endParaRPr sz="2400" dirty="0">
              <a:latin typeface="Brandon Text Black" pitchFamily="34" charset="0"/>
              <a:cs typeface="Brandon Grotesque Black"/>
            </a:endParaRPr>
          </a:p>
        </p:txBody>
      </p:sp>
      <p:sp>
        <p:nvSpPr>
          <p:cNvPr id="4" name="object 4"/>
          <p:cNvSpPr txBox="1"/>
          <p:nvPr/>
        </p:nvSpPr>
        <p:spPr>
          <a:xfrm>
            <a:off x="5049520" y="3733800"/>
            <a:ext cx="2157730" cy="1227516"/>
          </a:xfrm>
          <a:prstGeom prst="rect">
            <a:avLst/>
          </a:prstGeom>
        </p:spPr>
        <p:txBody>
          <a:bodyPr vert="horz" wrap="square" lIns="0" tIns="0" rIns="0" bIns="0" rtlCol="0">
            <a:spAutoFit/>
          </a:bodyPr>
          <a:lstStyle/>
          <a:p>
            <a:pPr marR="33020">
              <a:lnSpc>
                <a:spcPct val="105300"/>
              </a:lnSpc>
              <a:spcBef>
                <a:spcPts val="65"/>
              </a:spcBef>
            </a:pPr>
            <a:r>
              <a:rPr lang="en-US" sz="800" dirty="0">
                <a:latin typeface="HelveticaNeueLT Std Cn" pitchFamily="34" charset="0"/>
              </a:rPr>
              <a:t>Our most exclusive rooms offer large space and separate bedroom and living room with a nice view. </a:t>
            </a:r>
          </a:p>
          <a:p>
            <a:pPr marR="33020">
              <a:lnSpc>
                <a:spcPct val="105300"/>
              </a:lnSpc>
              <a:spcBef>
                <a:spcPts val="65"/>
              </a:spcBef>
            </a:pPr>
            <a:r>
              <a:rPr lang="en-US" sz="800" dirty="0">
                <a:latin typeface="HelveticaNeueLT Std Cn" pitchFamily="34" charset="0"/>
              </a:rPr>
              <a:t>All rooms come with both a bathtub and a shower. </a:t>
            </a:r>
          </a:p>
          <a:p>
            <a:pPr marR="33020">
              <a:lnSpc>
                <a:spcPct val="105300"/>
              </a:lnSpc>
              <a:spcBef>
                <a:spcPts val="65"/>
              </a:spcBef>
            </a:pPr>
            <a:r>
              <a:rPr lang="en-US" sz="800" dirty="0">
                <a:latin typeface="HelveticaNeueLT Std Cn" pitchFamily="34" charset="0"/>
              </a:rPr>
              <a:t>Lower your shoulders and relax in our master</a:t>
            </a:r>
          </a:p>
          <a:p>
            <a:pPr marR="33020">
              <a:lnSpc>
                <a:spcPct val="105300"/>
              </a:lnSpc>
              <a:spcBef>
                <a:spcPts val="65"/>
              </a:spcBef>
            </a:pPr>
            <a:r>
              <a:rPr lang="en-US" sz="800" dirty="0">
                <a:latin typeface="HelveticaNeueLT Std Cn" pitchFamily="34" charset="0"/>
              </a:rPr>
              <a:t>suites. </a:t>
            </a:r>
          </a:p>
          <a:p>
            <a:pPr marR="33020">
              <a:lnSpc>
                <a:spcPct val="105300"/>
              </a:lnSpc>
              <a:spcBef>
                <a:spcPts val="65"/>
              </a:spcBef>
            </a:pPr>
            <a:endParaRPr lang="en-US" sz="800" dirty="0">
              <a:latin typeface="HelveticaNeueLT Std Cn" pitchFamily="34" charset="0"/>
            </a:endParaRPr>
          </a:p>
          <a:p>
            <a:pPr marR="33020">
              <a:lnSpc>
                <a:spcPct val="105300"/>
              </a:lnSpc>
              <a:spcBef>
                <a:spcPts val="65"/>
              </a:spcBef>
            </a:pPr>
            <a:r>
              <a:rPr lang="en-US" sz="800" dirty="0">
                <a:latin typeface="HelveticaNeueLT Std Cn" pitchFamily="34" charset="0"/>
              </a:rPr>
              <a:t>If you wish to work or have a small meeting, these rooms have their own conference table and coffee/tea making facilities. </a:t>
            </a:r>
            <a:endParaRPr sz="800" dirty="0">
              <a:latin typeface="HelveticaNeueLT Std Cn" pitchFamily="34" charset="0"/>
            </a:endParaRPr>
          </a:p>
        </p:txBody>
      </p:sp>
      <p:sp>
        <p:nvSpPr>
          <p:cNvPr id="11" name="Snip Single Corner Rectangle 10"/>
          <p:cNvSpPr/>
          <p:nvPr/>
        </p:nvSpPr>
        <p:spPr>
          <a:xfrm>
            <a:off x="132652" y="144005"/>
            <a:ext cx="4559998" cy="2733831"/>
          </a:xfrm>
          <a:prstGeom prst="snip1Rect">
            <a:avLst>
              <a:gd name="adj" fmla="val 82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ctangle 16"/>
          <p:cNvSpPr/>
          <p:nvPr/>
        </p:nvSpPr>
        <p:spPr>
          <a:xfrm>
            <a:off x="119160" y="3316576"/>
            <a:ext cx="2306981" cy="1873011"/>
          </a:xfrm>
          <a:custGeom>
            <a:avLst/>
            <a:gdLst>
              <a:gd name="connsiteX0" fmla="*/ 0 w 1816798"/>
              <a:gd name="connsiteY0" fmla="*/ 0 h 1864121"/>
              <a:gd name="connsiteX1" fmla="*/ 1816798 w 1816798"/>
              <a:gd name="connsiteY1" fmla="*/ 0 h 1864121"/>
              <a:gd name="connsiteX2" fmla="*/ 1816798 w 1816798"/>
              <a:gd name="connsiteY2" fmla="*/ 1864121 h 1864121"/>
              <a:gd name="connsiteX3" fmla="*/ 0 w 1816798"/>
              <a:gd name="connsiteY3" fmla="*/ 1864121 h 1864121"/>
              <a:gd name="connsiteX4" fmla="*/ 0 w 1816798"/>
              <a:gd name="connsiteY4" fmla="*/ 0 h 1864121"/>
              <a:gd name="connsiteX0" fmla="*/ 0 w 1816798"/>
              <a:gd name="connsiteY0" fmla="*/ 0 h 1864121"/>
              <a:gd name="connsiteX1" fmla="*/ 1816798 w 1816798"/>
              <a:gd name="connsiteY1" fmla="*/ 0 h 1864121"/>
              <a:gd name="connsiteX2" fmla="*/ 1816798 w 1816798"/>
              <a:gd name="connsiteY2" fmla="*/ 1864121 h 1864121"/>
              <a:gd name="connsiteX3" fmla="*/ 0 w 1816798"/>
              <a:gd name="connsiteY3" fmla="*/ 1864121 h 1864121"/>
              <a:gd name="connsiteX4" fmla="*/ 0 w 1816798"/>
              <a:gd name="connsiteY4" fmla="*/ 0 h 1864121"/>
              <a:gd name="connsiteX0" fmla="*/ 0 w 1816798"/>
              <a:gd name="connsiteY0" fmla="*/ 0 h 1864121"/>
              <a:gd name="connsiteX1" fmla="*/ 1816798 w 1816798"/>
              <a:gd name="connsiteY1" fmla="*/ 0 h 1864121"/>
              <a:gd name="connsiteX2" fmla="*/ 1816798 w 1816798"/>
              <a:gd name="connsiteY2" fmla="*/ 1864121 h 1864121"/>
              <a:gd name="connsiteX3" fmla="*/ 0 w 1816798"/>
              <a:gd name="connsiteY3" fmla="*/ 1864121 h 1864121"/>
              <a:gd name="connsiteX4" fmla="*/ 0 w 1816798"/>
              <a:gd name="connsiteY4" fmla="*/ 0 h 1864121"/>
              <a:gd name="connsiteX0" fmla="*/ 0 w 1816798"/>
              <a:gd name="connsiteY0" fmla="*/ 0 h 1864121"/>
              <a:gd name="connsiteX1" fmla="*/ 1816798 w 1816798"/>
              <a:gd name="connsiteY1" fmla="*/ 0 h 1864121"/>
              <a:gd name="connsiteX2" fmla="*/ 1816798 w 1816798"/>
              <a:gd name="connsiteY2" fmla="*/ 1864121 h 1864121"/>
              <a:gd name="connsiteX3" fmla="*/ 0 w 1816798"/>
              <a:gd name="connsiteY3" fmla="*/ 1864121 h 1864121"/>
              <a:gd name="connsiteX4" fmla="*/ 0 w 1816798"/>
              <a:gd name="connsiteY4" fmla="*/ 0 h 1864121"/>
              <a:gd name="connsiteX0" fmla="*/ 0 w 1816798"/>
              <a:gd name="connsiteY0" fmla="*/ 0 h 1864121"/>
              <a:gd name="connsiteX1" fmla="*/ 1816798 w 1816798"/>
              <a:gd name="connsiteY1" fmla="*/ 0 h 1864121"/>
              <a:gd name="connsiteX2" fmla="*/ 1816798 w 1816798"/>
              <a:gd name="connsiteY2" fmla="*/ 1864121 h 1864121"/>
              <a:gd name="connsiteX3" fmla="*/ 0 w 1816798"/>
              <a:gd name="connsiteY3" fmla="*/ 1864121 h 1864121"/>
              <a:gd name="connsiteX4" fmla="*/ 0 w 1816798"/>
              <a:gd name="connsiteY4" fmla="*/ 0 h 1864121"/>
              <a:gd name="connsiteX0" fmla="*/ 0 w 1816798"/>
              <a:gd name="connsiteY0" fmla="*/ 0 h 1864121"/>
              <a:gd name="connsiteX1" fmla="*/ 1816798 w 1816798"/>
              <a:gd name="connsiteY1" fmla="*/ 0 h 1864121"/>
              <a:gd name="connsiteX2" fmla="*/ 1816798 w 1816798"/>
              <a:gd name="connsiteY2" fmla="*/ 1864121 h 1864121"/>
              <a:gd name="connsiteX3" fmla="*/ 0 w 1816798"/>
              <a:gd name="connsiteY3" fmla="*/ 1864121 h 1864121"/>
              <a:gd name="connsiteX4" fmla="*/ 0 w 1816798"/>
              <a:gd name="connsiteY4" fmla="*/ 0 h 1864121"/>
              <a:gd name="connsiteX0" fmla="*/ 0 w 1816798"/>
              <a:gd name="connsiteY0" fmla="*/ 0 h 1864121"/>
              <a:gd name="connsiteX1" fmla="*/ 1816798 w 1816798"/>
              <a:gd name="connsiteY1" fmla="*/ 0 h 1864121"/>
              <a:gd name="connsiteX2" fmla="*/ 1816798 w 1816798"/>
              <a:gd name="connsiteY2" fmla="*/ 1864121 h 1864121"/>
              <a:gd name="connsiteX3" fmla="*/ 0 w 1816798"/>
              <a:gd name="connsiteY3" fmla="*/ 1864121 h 1864121"/>
              <a:gd name="connsiteX4" fmla="*/ 0 w 1816798"/>
              <a:gd name="connsiteY4" fmla="*/ 0 h 1864121"/>
              <a:gd name="connsiteX0" fmla="*/ 12700 w 1829498"/>
              <a:gd name="connsiteY0" fmla="*/ 0 h 1864121"/>
              <a:gd name="connsiteX1" fmla="*/ 1829498 w 1829498"/>
              <a:gd name="connsiteY1" fmla="*/ 0 h 1864121"/>
              <a:gd name="connsiteX2" fmla="*/ 1829498 w 1829498"/>
              <a:gd name="connsiteY2" fmla="*/ 1864121 h 1864121"/>
              <a:gd name="connsiteX3" fmla="*/ 0 w 1829498"/>
              <a:gd name="connsiteY3" fmla="*/ 1864121 h 1864121"/>
              <a:gd name="connsiteX4" fmla="*/ 12700 w 1829498"/>
              <a:gd name="connsiteY4" fmla="*/ 0 h 1864121"/>
              <a:gd name="connsiteX0" fmla="*/ 0 w 1829498"/>
              <a:gd name="connsiteY0" fmla="*/ 1864121 h 1955561"/>
              <a:gd name="connsiteX1" fmla="*/ 12700 w 1829498"/>
              <a:gd name="connsiteY1" fmla="*/ 0 h 1955561"/>
              <a:gd name="connsiteX2" fmla="*/ 1829498 w 1829498"/>
              <a:gd name="connsiteY2" fmla="*/ 0 h 1955561"/>
              <a:gd name="connsiteX3" fmla="*/ 1829498 w 1829498"/>
              <a:gd name="connsiteY3" fmla="*/ 1864121 h 1955561"/>
              <a:gd name="connsiteX4" fmla="*/ 91440 w 1829498"/>
              <a:gd name="connsiteY4" fmla="*/ 1955561 h 1955561"/>
              <a:gd name="connsiteX0" fmla="*/ 0 w 1829498"/>
              <a:gd name="connsiteY0" fmla="*/ 1864121 h 1873011"/>
              <a:gd name="connsiteX1" fmla="*/ 12700 w 1829498"/>
              <a:gd name="connsiteY1" fmla="*/ 0 h 1873011"/>
              <a:gd name="connsiteX2" fmla="*/ 1829498 w 1829498"/>
              <a:gd name="connsiteY2" fmla="*/ 0 h 1873011"/>
              <a:gd name="connsiteX3" fmla="*/ 1829498 w 1829498"/>
              <a:gd name="connsiteY3" fmla="*/ 1864121 h 1873011"/>
              <a:gd name="connsiteX4" fmla="*/ 161290 w 1829498"/>
              <a:gd name="connsiteY4" fmla="*/ 1873011 h 1873011"/>
              <a:gd name="connsiteX0" fmla="*/ 0 w 1823148"/>
              <a:gd name="connsiteY0" fmla="*/ 1699021 h 1873011"/>
              <a:gd name="connsiteX1" fmla="*/ 6350 w 1823148"/>
              <a:gd name="connsiteY1" fmla="*/ 0 h 1873011"/>
              <a:gd name="connsiteX2" fmla="*/ 1823148 w 1823148"/>
              <a:gd name="connsiteY2" fmla="*/ 0 h 1873011"/>
              <a:gd name="connsiteX3" fmla="*/ 1823148 w 1823148"/>
              <a:gd name="connsiteY3" fmla="*/ 1864121 h 1873011"/>
              <a:gd name="connsiteX4" fmla="*/ 154940 w 1823148"/>
              <a:gd name="connsiteY4" fmla="*/ 1873011 h 1873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148" h="1873011">
                <a:moveTo>
                  <a:pt x="0" y="1699021"/>
                </a:moveTo>
                <a:cubicBezTo>
                  <a:pt x="4233" y="1077647"/>
                  <a:pt x="2117" y="621374"/>
                  <a:pt x="6350" y="0"/>
                </a:cubicBezTo>
                <a:lnTo>
                  <a:pt x="1823148" y="0"/>
                </a:lnTo>
                <a:lnTo>
                  <a:pt x="1823148" y="1864121"/>
                </a:lnTo>
                <a:lnTo>
                  <a:pt x="154940" y="1873011"/>
                </a:lnTo>
              </a:path>
            </a:pathLst>
          </a:cu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n w="3175">
                <a:noFill/>
              </a:ln>
            </a:endParaRPr>
          </a:p>
        </p:txBody>
      </p:sp>
      <p:sp>
        <p:nvSpPr>
          <p:cNvPr id="6" name="Rectangle: Single Corner Snipped 5"/>
          <p:cNvSpPr/>
          <p:nvPr/>
        </p:nvSpPr>
        <p:spPr>
          <a:xfrm rot="10800000">
            <a:off x="119160" y="3321996"/>
            <a:ext cx="2293489" cy="1864047"/>
          </a:xfrm>
          <a:prstGeom prst="snip1Rect">
            <a:avLst>
              <a:gd name="adj" fmla="val 105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82851" y="3316576"/>
            <a:ext cx="2209799" cy="1869467"/>
          </a:xfrm>
          <a:prstGeom prst="rect">
            <a:avLst/>
          </a:prstGeom>
        </p:spPr>
      </p:pic>
    </p:spTree>
    <p:extLst>
      <p:ext uri="{BB962C8B-B14F-4D97-AF65-F5344CB8AC3E}">
        <p14:creationId xmlns:p14="http://schemas.microsoft.com/office/powerpoint/2010/main" val="414114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60507" y="152400"/>
            <a:ext cx="3638819" cy="2511557"/>
          </a:xfrm>
          <a:prstGeom prst="snip1Rect">
            <a:avLst>
              <a:gd name="adj" fmla="val 8322"/>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55043" y="2735664"/>
            <a:ext cx="3644283" cy="2445936"/>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0650" y="152400"/>
            <a:ext cx="3565100" cy="2511557"/>
          </a:xfrm>
          <a:prstGeom prst="rect">
            <a:avLst/>
          </a:prstGeom>
        </p:spPr>
      </p:pic>
      <p:sp>
        <p:nvSpPr>
          <p:cNvPr id="11" name="Rectangle: Single Corner Snipped 10"/>
          <p:cNvSpPr/>
          <p:nvPr/>
        </p:nvSpPr>
        <p:spPr>
          <a:xfrm rot="10800000">
            <a:off x="123131" y="2733600"/>
            <a:ext cx="3562619" cy="2448000"/>
          </a:xfrm>
          <a:prstGeom prst="snip1Rect">
            <a:avLst>
              <a:gd name="adj" fmla="val 8276"/>
            </a:avLst>
          </a:prstGeom>
          <a:blipFill dpi="0" rotWithShape="0">
            <a:blip r:embed="rId5" cstate="screen">
              <a:extLst>
                <a:ext uri="{28A0092B-C50C-407E-A947-70E740481C1C}">
                  <a14:useLocalDpi xmlns:a14="http://schemas.microsoft.com/office/drawing/2010/main"/>
                </a:ext>
              </a:extLst>
            </a:blip>
            <a:srcRect/>
            <a:stretch>
              <a:fillRect/>
            </a:stretch>
          </a:blip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383967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44110" y="2111039"/>
            <a:ext cx="2415540" cy="284373"/>
          </a:xfrm>
          <a:prstGeom prst="rect">
            <a:avLst/>
          </a:prstGeom>
        </p:spPr>
        <p:txBody>
          <a:bodyPr vert="horz" wrap="square" lIns="0" tIns="0" rIns="0" bIns="0" rtlCol="0">
            <a:spAutoFit/>
          </a:bodyPr>
          <a:lstStyle/>
          <a:p>
            <a:pPr marL="12700" marR="5080">
              <a:lnSpc>
                <a:spcPct val="76900"/>
              </a:lnSpc>
            </a:pPr>
            <a:r>
              <a:rPr lang="nb-NO" sz="2400" spc="-15" dirty="0">
                <a:solidFill>
                  <a:srgbClr val="6A634C"/>
                </a:solidFill>
                <a:latin typeface="Brandon Text Black" pitchFamily="34" charset="0"/>
                <a:cs typeface="Brandon Grotesque Black"/>
              </a:rPr>
              <a:t>FOOD &amp; DRINKS</a:t>
            </a:r>
            <a:endParaRPr sz="2400" dirty="0">
              <a:latin typeface="Brandon Text Black" pitchFamily="34" charset="0"/>
              <a:cs typeface="Brandon Grotesque Black"/>
            </a:endParaRPr>
          </a:p>
        </p:txBody>
      </p:sp>
      <p:sp>
        <p:nvSpPr>
          <p:cNvPr id="4" name="object 4"/>
          <p:cNvSpPr txBox="1"/>
          <p:nvPr/>
        </p:nvSpPr>
        <p:spPr>
          <a:xfrm>
            <a:off x="4973320" y="2480957"/>
            <a:ext cx="2157730" cy="1600438"/>
          </a:xfrm>
          <a:prstGeom prst="rect">
            <a:avLst/>
          </a:prstGeom>
        </p:spPr>
        <p:txBody>
          <a:bodyPr vert="horz" wrap="square" lIns="0" tIns="0" rIns="0" bIns="0" rtlCol="0">
            <a:spAutoFit/>
          </a:bodyPr>
          <a:lstStyle/>
          <a:p>
            <a:r>
              <a:rPr lang="en-US" sz="800" dirty="0">
                <a:latin typeface="HelveticaNeueLT Std Cn" pitchFamily="34" charset="0"/>
              </a:rPr>
              <a:t>Our large main level restaurant, Flight Mode, is used by both hotel and meeting guests. This is where we serve our meeting buffets – and of course </a:t>
            </a:r>
            <a:r>
              <a:rPr lang="en-US" sz="800" dirty="0" err="1">
                <a:latin typeface="HelveticaNeueLT Std Cn" pitchFamily="34" charset="0"/>
              </a:rPr>
              <a:t>Scandic's</a:t>
            </a:r>
            <a:r>
              <a:rPr lang="en-US" sz="800" dirty="0">
                <a:latin typeface="HelveticaNeueLT Std Cn" pitchFamily="34" charset="0"/>
              </a:rPr>
              <a:t> award-winning breakfast with a wide range of organic products.</a:t>
            </a:r>
          </a:p>
          <a:p>
            <a:endParaRPr lang="en-US" sz="800" dirty="0">
              <a:latin typeface="HelveticaNeueLT Std Cn" pitchFamily="34" charset="0"/>
            </a:endParaRPr>
          </a:p>
          <a:p>
            <a:r>
              <a:rPr lang="en-US" sz="800" dirty="0">
                <a:latin typeface="HelveticaNeueLT Std Cn" pitchFamily="34" charset="0"/>
              </a:rPr>
              <a:t>We set a new standard for early bird breakfast and offer </a:t>
            </a:r>
            <a:br>
              <a:rPr lang="en-US" sz="800" dirty="0">
                <a:latin typeface="HelveticaNeueLT Std Cn" pitchFamily="34" charset="0"/>
              </a:rPr>
            </a:br>
            <a:r>
              <a:rPr lang="en-US" sz="800" dirty="0">
                <a:latin typeface="HelveticaNeueLT Std Cn" pitchFamily="34" charset="0"/>
              </a:rPr>
              <a:t>a tasty and rich breakfast buffet, including a breakfast chef serving eggs and omelets as you desire. And because we know that sometimes you have to catch an early flight, we already offer it from 04:00. </a:t>
            </a:r>
          </a:p>
          <a:p>
            <a:endParaRPr lang="en-US" sz="800" dirty="0">
              <a:latin typeface="HelveticaNeueLT Std Cn" pitchFamily="34" charset="0"/>
            </a:endParaRPr>
          </a:p>
          <a:p>
            <a:r>
              <a:rPr lang="en-US" sz="800" dirty="0">
                <a:latin typeface="HelveticaNeueLT Std Cn" pitchFamily="34" charset="0"/>
              </a:rPr>
              <a:t>For those in a hurry, we offer Grab &amp; Go! Handy breakfast items that you can eat and drink on the go.</a:t>
            </a:r>
          </a:p>
        </p:txBody>
      </p:sp>
      <p:sp>
        <p:nvSpPr>
          <p:cNvPr id="11" name="Snip Single Corner Rectangle 10"/>
          <p:cNvSpPr/>
          <p:nvPr/>
        </p:nvSpPr>
        <p:spPr>
          <a:xfrm>
            <a:off x="132652" y="144005"/>
            <a:ext cx="4559998" cy="2733831"/>
          </a:xfrm>
          <a:prstGeom prst="snip1Rect">
            <a:avLst>
              <a:gd name="adj" fmla="val 82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9257" y="4763386"/>
            <a:ext cx="1201193" cy="38164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4716" y="4763386"/>
            <a:ext cx="812534" cy="378104"/>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661" y="179622"/>
            <a:ext cx="4559998" cy="3039999"/>
          </a:xfrm>
          <a:prstGeom prst="snip1Rect">
            <a:avLst>
              <a:gd name="adj" fmla="val 6641"/>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82850" y="3272959"/>
            <a:ext cx="2220809" cy="1886252"/>
          </a:xfrm>
          <a:prstGeom prst="rect">
            <a:avLst/>
          </a:prstGeom>
        </p:spPr>
      </p:pic>
      <p:sp>
        <p:nvSpPr>
          <p:cNvPr id="10" name="Rectangle: Single Corner Snipped 9"/>
          <p:cNvSpPr/>
          <p:nvPr/>
        </p:nvSpPr>
        <p:spPr>
          <a:xfrm rot="10800000">
            <a:off x="140951" y="3272959"/>
            <a:ext cx="2282480" cy="1886252"/>
          </a:xfrm>
          <a:prstGeom prst="snip1Rect">
            <a:avLst>
              <a:gd name="adj" fmla="val 10279"/>
            </a:avLst>
          </a:prstGeom>
          <a:blipFill dpi="0" rotWithShape="0">
            <a:blip r:embed="rId7" cstate="screen">
              <a:extLst>
                <a:ext uri="{28A0092B-C50C-407E-A947-70E740481C1C}">
                  <a14:useLocalDpi xmlns:a14="http://schemas.microsoft.com/office/drawing/2010/main"/>
                </a:ext>
              </a:extLst>
            </a:blip>
            <a:srcRect/>
            <a:stretch>
              <a:fillRect/>
            </a:stretch>
          </a:blip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699158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917</Words>
  <Application>Microsoft Office PowerPoint</Application>
  <PresentationFormat>Custom</PresentationFormat>
  <Paragraphs>315</Paragraphs>
  <Slides>25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Brandon Grotesque</vt:lpstr>
      <vt:lpstr>Brandon Grotesque Black</vt:lpstr>
      <vt:lpstr>Brandon Text Black</vt:lpstr>
      <vt:lpstr>Brandon Text Bold</vt:lpstr>
      <vt:lpstr>BrandonGrotesque-Black</vt:lpstr>
      <vt:lpstr>Calibri</vt:lpstr>
      <vt:lpstr>HelveticaNeueLT Std Cn</vt:lpstr>
      <vt:lpstr>HelveticaNeueLT Std Med Cn</vt:lpstr>
      <vt:lpstr>Populaire for Scandic</vt:lpstr>
      <vt:lpstr>Office Theme</vt:lpstr>
      <vt:lpstr>A NEW STANDARD FOR AIRPORT HOTELS SCANDIC FLESLAND AIRPORT</vt:lpstr>
      <vt:lpstr>PowerPoint Presentation</vt:lpstr>
      <vt:lpstr>PowerPoint Presentation</vt:lpstr>
      <vt:lpstr>PowerPoint Presentation</vt:lpstr>
      <vt:lpstr>PowerPoint Presentation</vt:lpstr>
      <vt:lpstr>PowerPoint Presentation</vt:lpstr>
      <vt:lpstr>OUR SUITES</vt:lpstr>
      <vt:lpstr>PowerPoint Presentation</vt:lpstr>
      <vt:lpstr>FOOD &amp; DRINKS</vt:lpstr>
      <vt:lpstr>POPOLO OSTERIA &amp; 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NY STANDARD FOR FLYPLASSHOTELL</dc:title>
  <dc:creator>Anne Birte Vik</dc:creator>
  <cp:lastModifiedBy>Sina Kelbassa</cp:lastModifiedBy>
  <cp:revision>148</cp:revision>
  <cp:lastPrinted>2016-06-23T08:34:33Z</cp:lastPrinted>
  <dcterms:created xsi:type="dcterms:W3CDTF">2016-06-20T11:30:54Z</dcterms:created>
  <dcterms:modified xsi:type="dcterms:W3CDTF">2019-01-31T12:53:08Z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2016-06-20T00:00:00Z</vt:filetime>
  </property>
  <property fmtid="{D5CDD505-2E9C-101B-9397-08002B2CF9AE}" pid="3" name="Creator">
    <vt:lpwstr>Adobe InDesign CC 2015 (Macintosh)</vt:lpwstr>
  </property>
  <property fmtid="{D5CDD505-2E9C-101B-9397-08002B2CF9AE}" pid="4" name="LastSaved">
    <vt:filetime>2016-06-20T00:00:00Z</vt:filetime>
  </property>
</Properties>
</file>